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9"/>
  </p:notesMasterIdLst>
  <p:sldIdLst>
    <p:sldId id="256" r:id="rId2"/>
    <p:sldId id="258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266" r:id="rId12"/>
    <p:sldId id="267" r:id="rId13"/>
    <p:sldId id="268" r:id="rId14"/>
    <p:sldId id="269" r:id="rId15"/>
    <p:sldId id="272" r:id="rId16"/>
    <p:sldId id="273" r:id="rId17"/>
    <p:sldId id="275" r:id="rId18"/>
    <p:sldId id="278" r:id="rId19"/>
    <p:sldId id="274" r:id="rId20"/>
    <p:sldId id="276" r:id="rId21"/>
    <p:sldId id="277" r:id="rId22"/>
    <p:sldId id="271" r:id="rId23"/>
    <p:sldId id="280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306" r:id="rId43"/>
    <p:sldId id="298" r:id="rId44"/>
    <p:sldId id="301" r:id="rId45"/>
    <p:sldId id="305" r:id="rId46"/>
    <p:sldId id="299" r:id="rId47"/>
    <p:sldId id="302" r:id="rId48"/>
    <p:sldId id="300" r:id="rId49"/>
    <p:sldId id="303" r:id="rId50"/>
    <p:sldId id="304" r:id="rId51"/>
    <p:sldId id="259" r:id="rId52"/>
    <p:sldId id="260" r:id="rId53"/>
    <p:sldId id="261" r:id="rId54"/>
    <p:sldId id="262" r:id="rId55"/>
    <p:sldId id="263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265" r:id="rId67"/>
    <p:sldId id="317" r:id="rId68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1">
          <p15:clr>
            <a:srgbClr val="A4A3A4"/>
          </p15:clr>
        </p15:guide>
        <p15:guide id="2" orient="horz" pos="1367">
          <p15:clr>
            <a:srgbClr val="A4A3A4"/>
          </p15:clr>
        </p15:guide>
        <p15:guide id="3" orient="horz" pos="4092">
          <p15:clr>
            <a:srgbClr val="A4A3A4"/>
          </p15:clr>
        </p15:guide>
        <p15:guide id="4" pos="3744">
          <p15:clr>
            <a:srgbClr val="A4A3A4"/>
          </p15:clr>
        </p15:guide>
        <p15:guide id="5" pos="570">
          <p15:clr>
            <a:srgbClr val="A4A3A4"/>
          </p15:clr>
        </p15:guide>
        <p15:guide id="6" pos="111">
          <p15:clr>
            <a:srgbClr val="A4A3A4"/>
          </p15:clr>
        </p15:guide>
        <p15:guide id="7" pos="56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06" d="100"/>
          <a:sy n="106" d="100"/>
        </p:scale>
        <p:origin x="150" y="102"/>
      </p:cViewPr>
      <p:guideLst>
        <p:guide orient="horz" pos="941"/>
        <p:guide orient="horz" pos="1367"/>
        <p:guide orient="horz" pos="4092"/>
        <p:guide pos="3744"/>
        <p:guide pos="570"/>
        <p:guide pos="111"/>
        <p:guide pos="56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1BEC4-6449-41AF-8F6C-ECDCAA2D4C66}" type="datetimeFigureOut">
              <a:rPr lang="nl-NL" smtClean="0"/>
              <a:t>13-6-2018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936CA-D0FE-4F43-B38D-48DBD888C7E8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DCA3A-1A56-467A-82F2-9C36B7804D60}" type="slidenum">
              <a:rPr lang="nl-NL" smtClean="0"/>
              <a:pPr>
                <a:defRPr/>
              </a:pPr>
              <a:t>53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DCA3A-1A56-467A-82F2-9C36B7804D60}" type="slidenum">
              <a:rPr lang="nl-NL" smtClean="0"/>
              <a:pPr>
                <a:defRPr/>
              </a:pPr>
              <a:t>54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DCA3A-1A56-467A-82F2-9C36B7804D60}" type="slidenum">
              <a:rPr lang="nl-NL" smtClean="0"/>
              <a:pPr>
                <a:defRPr/>
              </a:pPr>
              <a:t>55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35C48-854D-46F3-B504-582052E27A12}" type="datetime1">
              <a:rPr lang="nl-NL"/>
              <a:pPr>
                <a:defRPr/>
              </a:pPr>
              <a:t>13-6-2018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C95EC-F847-4C30-A716-1EE6179AB11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40A15-5BFD-42A3-9C6C-E7B6532E9094}" type="datetime1">
              <a:rPr lang="nl-NL"/>
              <a:pPr>
                <a:defRPr/>
              </a:pPr>
              <a:t>13-6-2018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BFEB5-9DDB-45CB-8F7E-FD5B97F34A4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1FADD-1A3B-45EA-8E35-56F8EE35B313}" type="datetime1">
              <a:rPr lang="nl-NL"/>
              <a:pPr>
                <a:defRPr/>
              </a:pPr>
              <a:t>13-6-2018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A8492-20AE-49B4-BF32-F581DBE0212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D19DF-FEEA-46BE-8DD4-6ECEEDE324A2}" type="datetime1">
              <a:rPr lang="nl-NL"/>
              <a:pPr>
                <a:defRPr/>
              </a:pPr>
              <a:t>13-6-2018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68E4A-26C1-422C-A7CD-6BFE9EE4108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3F807-E355-47E0-805E-69764336AFEF}" type="datetime1">
              <a:rPr lang="nl-NL"/>
              <a:pPr>
                <a:defRPr/>
              </a:pPr>
              <a:t>13-6-2018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0160-05C1-4D94-BCAB-99FCF444706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62BE3-7E5A-4FF1-946F-70D4F3D14F1D}" type="datetime1">
              <a:rPr lang="nl-NL"/>
              <a:pPr>
                <a:defRPr/>
              </a:pPr>
              <a:t>13-6-2018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CD5D5-FC5C-4625-87C7-ABAACD21ABB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5EDB9-D5CB-4154-A266-FBA543D6512B}" type="datetime1">
              <a:rPr lang="nl-NL"/>
              <a:pPr>
                <a:defRPr/>
              </a:pPr>
              <a:t>13-6-2018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B1667-4BD4-46DD-8A40-5335DA84808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88D9C-F4EA-477A-BEE6-0D44E88734A9}" type="datetime1">
              <a:rPr lang="nl-NL"/>
              <a:pPr>
                <a:defRPr/>
              </a:pPr>
              <a:t>13-6-2018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6A0E4-994D-40FD-9B04-A3D28307494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2BD4E-2826-434F-8E01-FE625AD0D141}" type="datetime1">
              <a:rPr lang="nl-NL"/>
              <a:pPr>
                <a:defRPr/>
              </a:pPr>
              <a:t>13-6-2018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88827-A612-484F-8751-9FA2A627796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77FB0-9ACA-4444-9813-2AFA15D7C6A9}" type="datetime1">
              <a:rPr lang="nl-NL"/>
              <a:pPr>
                <a:defRPr/>
              </a:pPr>
              <a:t>13-6-2018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83637-1672-4383-AF65-2C7B6DDDF13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69799-A676-453F-AA64-9A2F24A62B70}" type="datetime1">
              <a:rPr lang="nl-NL"/>
              <a:pPr>
                <a:defRPr/>
              </a:pPr>
              <a:t>13-6-2018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22943-8DB8-48E7-917A-A7C30065997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Titelstijl van model bewerken</a:t>
            </a:r>
            <a:endParaRPr lang="nl-NL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40DCB14-21DD-49E9-BA0F-7E9B01ECA01B}" type="datetime1">
              <a:rPr lang="nl-NL"/>
              <a:pPr>
                <a:defRPr/>
              </a:pPr>
              <a:t>13-6-2018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B0EEF66-95A8-4EF8-8A7A-33E19AF1B04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800100" y="1322388"/>
            <a:ext cx="7772400" cy="1470025"/>
          </a:xfrm>
        </p:spPr>
        <p:txBody>
          <a:bodyPr/>
          <a:lstStyle/>
          <a:p>
            <a:pPr algn="l" eaLnBrk="1" hangingPunct="1"/>
            <a:r>
              <a:rPr lang="nl-NL" sz="6700" b="1">
                <a:solidFill>
                  <a:schemeClr val="bg1"/>
                </a:solidFill>
                <a:latin typeface="Arial" charset="0"/>
                <a:cs typeface="Arial" charset="0"/>
              </a:rPr>
              <a:t>Welkom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5ACC7D51-988A-4EF1-926E-8794954E5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773238"/>
            <a:ext cx="8229600" cy="1143000"/>
          </a:xfrm>
        </p:spPr>
        <p:txBody>
          <a:bodyPr anchor="t"/>
          <a:lstStyle/>
          <a:p>
            <a:pPr eaLnBrk="1" hangingPunct="1"/>
            <a:r>
              <a:rPr lang="nl-NL" sz="4000" b="1">
                <a:latin typeface="Arial" charset="0"/>
                <a:cs typeface="Arial" charset="0"/>
              </a:rPr>
              <a:t>Kennismaking</a:t>
            </a:r>
            <a:br>
              <a:rPr lang="nl-NL" sz="4000" b="1">
                <a:latin typeface="Arial" charset="0"/>
                <a:cs typeface="Arial" charset="0"/>
              </a:rPr>
            </a:br>
            <a:br>
              <a:rPr lang="nl-NL" sz="4000" b="1">
                <a:latin typeface="Arial" charset="0"/>
                <a:cs typeface="Arial" charset="0"/>
              </a:rPr>
            </a:br>
            <a:endParaRPr lang="nl-NL" sz="4000" b="1">
              <a:latin typeface="Arial" charset="0"/>
              <a:cs typeface="Arial" charset="0"/>
            </a:endParaRPr>
          </a:p>
        </p:txBody>
      </p:sp>
      <p:sp>
        <p:nvSpPr>
          <p:cNvPr id="8" name="Tekstvak 3">
            <a:extLst>
              <a:ext uri="{FF2B5EF4-FFF2-40B4-BE49-F238E27FC236}">
                <a16:creationId xmlns:a16="http://schemas.microsoft.com/office/drawing/2014/main" id="{DB47DF28-182F-4229-9A09-81D03ACA8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028950"/>
            <a:ext cx="622776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200" dirty="0"/>
              <a:t>Van der Tol Hoveniers</a:t>
            </a:r>
          </a:p>
          <a:p>
            <a:r>
              <a:rPr lang="nl-NL" sz="2200" dirty="0"/>
              <a:t>Opgericht in 1945</a:t>
            </a:r>
          </a:p>
          <a:p>
            <a:r>
              <a:rPr lang="nl-NL" sz="2200" dirty="0"/>
              <a:t>3 vestigingen</a:t>
            </a:r>
          </a:p>
          <a:p>
            <a:r>
              <a:rPr lang="nl-NL" sz="2200" dirty="0"/>
              <a:t>Hollandsche Rading</a:t>
            </a: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						    Vestiging Midden Nederland</a:t>
            </a:r>
          </a:p>
        </p:txBody>
      </p:sp>
      <p:pic>
        <p:nvPicPr>
          <p:cNvPr id="9" name="Afbeelding 4" descr="HOLLAND_MG_0705.jpg">
            <a:extLst>
              <a:ext uri="{FF2B5EF4-FFF2-40B4-BE49-F238E27FC236}">
                <a16:creationId xmlns:a16="http://schemas.microsoft.com/office/drawing/2014/main" id="{F781BDBE-F4E6-45CF-AA22-6C0D8C40AC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2781300"/>
            <a:ext cx="4551363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4937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De onderdelen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-1" y="2924944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nl-NL" sz="2800" b="1" dirty="0">
                <a:latin typeface="Arial" charset="0"/>
                <a:cs typeface="Arial" charset="0"/>
              </a:rPr>
              <a:t>Bouwproces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nl-NL" sz="2800" b="1" dirty="0">
                <a:latin typeface="Arial" charset="0"/>
                <a:cs typeface="Arial" charset="0"/>
              </a:rPr>
              <a:t>Waterdaken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nl-NL" sz="2800" b="1" dirty="0">
                <a:latin typeface="Arial" charset="0"/>
                <a:cs typeface="Arial" charset="0"/>
              </a:rPr>
              <a:t>Beplanting op het dak</a:t>
            </a:r>
          </a:p>
        </p:txBody>
      </p:sp>
      <p:pic>
        <p:nvPicPr>
          <p:cNvPr id="2050" name="Picture 2" descr="Afbeeldingsresultaat voor plant op het dak">
            <a:extLst>
              <a:ext uri="{FF2B5EF4-FFF2-40B4-BE49-F238E27FC236}">
                <a16:creationId xmlns:a16="http://schemas.microsoft.com/office/drawing/2014/main" id="{4C695BB9-A6C2-4C4F-B6B9-FB6EAAF87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55649"/>
            <a:ext cx="3491880" cy="26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448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Bouwproces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-1" y="2924944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	Wat zijn de belangrijkste twee feiten voorafgaand aan uitvoering?</a:t>
            </a:r>
          </a:p>
        </p:txBody>
      </p:sp>
    </p:spTree>
    <p:extLst>
      <p:ext uri="{BB962C8B-B14F-4D97-AF65-F5344CB8AC3E}">
        <p14:creationId xmlns:p14="http://schemas.microsoft.com/office/powerpoint/2010/main" val="1630849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Bouwproces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-1" y="2924944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	Wat zijn de belangrijkste twee feiten voorafgaand aan uitvoering?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1. Draagkracht dak</a:t>
            </a:r>
          </a:p>
        </p:txBody>
      </p:sp>
    </p:spTree>
    <p:extLst>
      <p:ext uri="{BB962C8B-B14F-4D97-AF65-F5344CB8AC3E}">
        <p14:creationId xmlns:p14="http://schemas.microsoft.com/office/powerpoint/2010/main" val="2126532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Bouwproces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-1" y="2924944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	Wat zijn de belangrijkste twee feiten voorafgaand aan uitvoering?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1. Draagkracht dak</a:t>
            </a: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2. Waterdichting</a:t>
            </a:r>
          </a:p>
        </p:txBody>
      </p:sp>
    </p:spTree>
    <p:extLst>
      <p:ext uri="{BB962C8B-B14F-4D97-AF65-F5344CB8AC3E}">
        <p14:creationId xmlns:p14="http://schemas.microsoft.com/office/powerpoint/2010/main" val="1599238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Bouwproces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-1" y="2924944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	Draagkracht dak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Welke twee type ‘belasting’ bestaan er?</a:t>
            </a:r>
          </a:p>
        </p:txBody>
      </p:sp>
    </p:spTree>
    <p:extLst>
      <p:ext uri="{BB962C8B-B14F-4D97-AF65-F5344CB8AC3E}">
        <p14:creationId xmlns:p14="http://schemas.microsoft.com/office/powerpoint/2010/main" val="2535312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Bouwproces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-1" y="2924944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	Draagkracht dak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Welke twee type ‘belasting’ bestaan er?</a:t>
            </a: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1. Permanente belasting</a:t>
            </a:r>
          </a:p>
        </p:txBody>
      </p:sp>
    </p:spTree>
    <p:extLst>
      <p:ext uri="{BB962C8B-B14F-4D97-AF65-F5344CB8AC3E}">
        <p14:creationId xmlns:p14="http://schemas.microsoft.com/office/powerpoint/2010/main" val="1617535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Bouwproces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-1" y="2924944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	Draagkracht dak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Permanente belasting, wat zou dit allemaal kunnen zijn?</a:t>
            </a:r>
          </a:p>
        </p:txBody>
      </p:sp>
    </p:spTree>
    <p:extLst>
      <p:ext uri="{BB962C8B-B14F-4D97-AF65-F5344CB8AC3E}">
        <p14:creationId xmlns:p14="http://schemas.microsoft.com/office/powerpoint/2010/main" val="461258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Bouwproces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-1" y="2924944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	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</p:txBody>
      </p:sp>
      <p:pic>
        <p:nvPicPr>
          <p:cNvPr id="7170" name="Picture 2" descr="Afbeeldingsresultaat voor dakpark">
            <a:extLst>
              <a:ext uri="{FF2B5EF4-FFF2-40B4-BE49-F238E27FC236}">
                <a16:creationId xmlns:a16="http://schemas.microsoft.com/office/drawing/2014/main" id="{821DF44A-E576-4826-9482-42A261F47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27"/>
          <a:stretch/>
        </p:blipFill>
        <p:spPr bwMode="auto">
          <a:xfrm>
            <a:off x="1835696" y="2276872"/>
            <a:ext cx="5550745" cy="401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269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Bouwproces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-1" y="2924944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	Draagkracht dak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Welke twee type ‘belasting’ bestaan er?</a:t>
            </a:r>
          </a:p>
          <a:p>
            <a:pPr marL="514350" indent="-514350" eaLnBrk="1" hangingPunct="1">
              <a:buAutoNum type="arabicPeriod"/>
            </a:pPr>
            <a:r>
              <a:rPr lang="nl-NL" sz="2800" b="1" dirty="0">
                <a:latin typeface="Arial" charset="0"/>
                <a:cs typeface="Arial" charset="0"/>
              </a:rPr>
              <a:t>Permanente belasting</a:t>
            </a:r>
          </a:p>
          <a:p>
            <a:pPr marL="514350" indent="-514350" eaLnBrk="1" hangingPunct="1">
              <a:buAutoNum type="arabicPeriod"/>
            </a:pPr>
            <a:r>
              <a:rPr lang="nl-NL" sz="2800" b="1" dirty="0">
                <a:latin typeface="Arial" charset="0"/>
                <a:cs typeface="Arial" charset="0"/>
              </a:rPr>
              <a:t>Veranderlijke belasting</a:t>
            </a:r>
          </a:p>
        </p:txBody>
      </p:sp>
    </p:spTree>
    <p:extLst>
      <p:ext uri="{BB962C8B-B14F-4D97-AF65-F5344CB8AC3E}">
        <p14:creationId xmlns:p14="http://schemas.microsoft.com/office/powerpoint/2010/main" val="1402850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Middagprogramma Van der Tol</a:t>
            </a:r>
          </a:p>
        </p:txBody>
      </p:sp>
      <p:pic>
        <p:nvPicPr>
          <p:cNvPr id="1026" name="Picture 2" descr="Afbeeldingsresultaat voor dafne schippersbrug">
            <a:extLst>
              <a:ext uri="{FF2B5EF4-FFF2-40B4-BE49-F238E27FC236}">
                <a16:creationId xmlns:a16="http://schemas.microsoft.com/office/drawing/2014/main" id="{877AAD2B-BA8A-456B-ABFF-C8E4FE0C2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6084168" cy="311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Bouwproces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-1" y="2924944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	Draagkracht dak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Veranderlijke belasting, wat zou dit allemaal kunnen zijn?</a:t>
            </a:r>
          </a:p>
        </p:txBody>
      </p:sp>
    </p:spTree>
    <p:extLst>
      <p:ext uri="{BB962C8B-B14F-4D97-AF65-F5344CB8AC3E}">
        <p14:creationId xmlns:p14="http://schemas.microsoft.com/office/powerpoint/2010/main" val="1795908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Bouwproces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-1" y="2924944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	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</p:txBody>
      </p:sp>
      <p:pic>
        <p:nvPicPr>
          <p:cNvPr id="4" name="Picture 4" descr="Afbeeldingsresultaat voor ingezakt dak">
            <a:extLst>
              <a:ext uri="{FF2B5EF4-FFF2-40B4-BE49-F238E27FC236}">
                <a16:creationId xmlns:a16="http://schemas.microsoft.com/office/drawing/2014/main" id="{82EEE171-DED1-43D0-9628-5DC99DE3B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6236171" cy="351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750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Bouwproces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-1" y="2924944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Waterafdichting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954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Bouwproces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-1" y="2924944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Waterafdichting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Op welke manier zou dit te controleren zijn?</a:t>
            </a:r>
          </a:p>
        </p:txBody>
      </p:sp>
    </p:spTree>
    <p:extLst>
      <p:ext uri="{BB962C8B-B14F-4D97-AF65-F5344CB8AC3E}">
        <p14:creationId xmlns:p14="http://schemas.microsoft.com/office/powerpoint/2010/main" val="200317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Bouwproces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-1" y="2924944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Waterafdichting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Op welke manier zou dit te controleren zijn?</a:t>
            </a:r>
          </a:p>
          <a:p>
            <a:pPr marL="514350" indent="-514350" eaLnBrk="1" hangingPunct="1">
              <a:buAutoNum type="arabicPeriod"/>
            </a:pPr>
            <a:r>
              <a:rPr lang="nl-NL" sz="2800" b="1" dirty="0">
                <a:latin typeface="Arial" charset="0"/>
                <a:cs typeface="Arial" charset="0"/>
              </a:rPr>
              <a:t>Onder water zetten (verkleefd)</a:t>
            </a:r>
          </a:p>
        </p:txBody>
      </p:sp>
    </p:spTree>
    <p:extLst>
      <p:ext uri="{BB962C8B-B14F-4D97-AF65-F5344CB8AC3E}">
        <p14:creationId xmlns:p14="http://schemas.microsoft.com/office/powerpoint/2010/main" val="1748555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Bouwproces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-1" y="2924944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	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</p:txBody>
      </p:sp>
      <p:pic>
        <p:nvPicPr>
          <p:cNvPr id="15362" name="Picture 2" descr="Afbeeldingsresultaat voor dak onder water">
            <a:extLst>
              <a:ext uri="{FF2B5EF4-FFF2-40B4-BE49-F238E27FC236}">
                <a16:creationId xmlns:a16="http://schemas.microsoft.com/office/drawing/2014/main" id="{F47AA3A0-E751-4175-A9A7-F16621709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8" y="2492896"/>
            <a:ext cx="4785320" cy="382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698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Bouwproces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-1" y="2924944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Waterafdichting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Op welke manier zou dit te controleren zijn?</a:t>
            </a:r>
          </a:p>
          <a:p>
            <a:pPr marL="514350" indent="-514350" eaLnBrk="1" hangingPunct="1">
              <a:buAutoNum type="arabicPeriod"/>
            </a:pPr>
            <a:r>
              <a:rPr lang="nl-NL" sz="2800" b="1" dirty="0">
                <a:latin typeface="Arial" charset="0"/>
                <a:cs typeface="Arial" charset="0"/>
              </a:rPr>
              <a:t>Onder water zetten (verkleefd)</a:t>
            </a:r>
          </a:p>
          <a:p>
            <a:pPr marL="514350" indent="-514350" eaLnBrk="1" hangingPunct="1">
              <a:buAutoNum type="arabicPeriod"/>
            </a:pPr>
            <a:r>
              <a:rPr lang="nl-NL" sz="2800" b="1" dirty="0">
                <a:latin typeface="Arial" charset="0"/>
                <a:cs typeface="Arial" charset="0"/>
              </a:rPr>
              <a:t>Rooktest (losliggend)</a:t>
            </a:r>
          </a:p>
        </p:txBody>
      </p:sp>
    </p:spTree>
    <p:extLst>
      <p:ext uri="{BB962C8B-B14F-4D97-AF65-F5344CB8AC3E}">
        <p14:creationId xmlns:p14="http://schemas.microsoft.com/office/powerpoint/2010/main" val="1017774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Bouwproces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-1" y="2924944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	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</p:txBody>
      </p:sp>
      <p:pic>
        <p:nvPicPr>
          <p:cNvPr id="18434" name="Picture 2" descr="Afbeeldingsresultaat voor rooktest dak">
            <a:extLst>
              <a:ext uri="{FF2B5EF4-FFF2-40B4-BE49-F238E27FC236}">
                <a16:creationId xmlns:a16="http://schemas.microsoft.com/office/drawing/2014/main" id="{B2C1AB26-9249-422B-B528-8C9EA84E2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39" y="2276872"/>
            <a:ext cx="5928318" cy="444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109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Bouwproces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-1" y="2924944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Aanbrengen materialen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203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Bouwproces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-1" y="2924944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Aanbrengen materialen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Verharding</a:t>
            </a:r>
          </a:p>
        </p:txBody>
      </p:sp>
    </p:spTree>
    <p:extLst>
      <p:ext uri="{BB962C8B-B14F-4D97-AF65-F5344CB8AC3E}">
        <p14:creationId xmlns:p14="http://schemas.microsoft.com/office/powerpoint/2010/main" val="1499644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6246BA0-DB5B-4274-A57E-837F24BEEE2A}"/>
              </a:ext>
            </a:extLst>
          </p:cNvPr>
          <p:cNvSpPr txBox="1">
            <a:spLocks/>
          </p:cNvSpPr>
          <p:nvPr/>
        </p:nvSpPr>
        <p:spPr bwMode="auto">
          <a:xfrm>
            <a:off x="539750" y="170993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4000" b="1">
                <a:latin typeface="Arial" charset="0"/>
                <a:cs typeface="Arial" charset="0"/>
              </a:rPr>
              <a:t>Kennismaking</a:t>
            </a:r>
            <a:br>
              <a:rPr lang="nl-NL" sz="4000" b="1">
                <a:latin typeface="Arial" charset="0"/>
                <a:cs typeface="Arial" charset="0"/>
              </a:rPr>
            </a:br>
            <a:br>
              <a:rPr lang="nl-NL" sz="4000" b="1">
                <a:latin typeface="Arial" charset="0"/>
                <a:cs typeface="Arial" charset="0"/>
              </a:rPr>
            </a:br>
            <a:endParaRPr lang="nl-NL" sz="4000" b="1">
              <a:latin typeface="Arial" charset="0"/>
              <a:cs typeface="Arial" charset="0"/>
            </a:endParaRPr>
          </a:p>
        </p:txBody>
      </p:sp>
      <p:sp>
        <p:nvSpPr>
          <p:cNvPr id="5" name="Tekstvak 3">
            <a:extLst>
              <a:ext uri="{FF2B5EF4-FFF2-40B4-BE49-F238E27FC236}">
                <a16:creationId xmlns:a16="http://schemas.microsoft.com/office/drawing/2014/main" id="{8FD5C2BC-0B43-47F7-93DA-9DF740EF8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028950"/>
            <a:ext cx="6227763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200" dirty="0"/>
              <a:t>Michiel van de Bunt</a:t>
            </a:r>
          </a:p>
          <a:p>
            <a:endParaRPr lang="nl-NL" sz="2200" dirty="0"/>
          </a:p>
          <a:p>
            <a:endParaRPr lang="nl-NL" sz="22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						   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EA74406-027D-413A-B58F-BF322CE0E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2916238"/>
            <a:ext cx="2304256" cy="301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91345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Bouwproces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-1" y="2522328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Verharding op split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15CD59E-FDE0-4EF1-869C-95BD4F2FD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284984"/>
            <a:ext cx="5954159" cy="295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24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Bouwproces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-1" y="2508374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Verharding op tegeldragers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8F76896-B513-4ED9-B774-89F9F61AD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284984"/>
            <a:ext cx="4941287" cy="324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74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Bouwproces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-1919" y="2456891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Verharding op tegeldragers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1C7698E-B702-4BBC-BB30-4B04D96DCD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53" t="24292" r="30225"/>
          <a:stretch/>
        </p:blipFill>
        <p:spPr>
          <a:xfrm>
            <a:off x="2555776" y="2967539"/>
            <a:ext cx="4032448" cy="369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26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Bouwproces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-1" y="2924944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Aanbrengen materialen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Substraat</a:t>
            </a:r>
          </a:p>
        </p:txBody>
      </p:sp>
    </p:spTree>
    <p:extLst>
      <p:ext uri="{BB962C8B-B14F-4D97-AF65-F5344CB8AC3E}">
        <p14:creationId xmlns:p14="http://schemas.microsoft.com/office/powerpoint/2010/main" val="6162491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Bouwproces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-1" y="2459777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Substraat hijsen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</p:txBody>
      </p:sp>
      <p:pic>
        <p:nvPicPr>
          <p:cNvPr id="20482" name="Picture 2" descr="Afbeeldingsresultaat voor big bag hijsen">
            <a:extLst>
              <a:ext uri="{FF2B5EF4-FFF2-40B4-BE49-F238E27FC236}">
                <a16:creationId xmlns:a16="http://schemas.microsoft.com/office/drawing/2014/main" id="{88A6D60C-657B-45F7-B8D5-C6973EE45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801" y="2924944"/>
            <a:ext cx="2806394" cy="374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789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Bouwproces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-12650" y="2420888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Substraat hijsen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</p:txBody>
      </p:sp>
      <p:pic>
        <p:nvPicPr>
          <p:cNvPr id="27652" name="Picture 4" descr="Afbeeldingsresultaat voor big bag daktuin">
            <a:extLst>
              <a:ext uri="{FF2B5EF4-FFF2-40B4-BE49-F238E27FC236}">
                <a16:creationId xmlns:a16="http://schemas.microsoft.com/office/drawing/2014/main" id="{92BD4F83-B93E-4E3D-B7DF-B257FA43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81211"/>
            <a:ext cx="2823778" cy="376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462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Bouwproces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-1" y="2924944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Aanbrengen materialen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Substraat</a:t>
            </a:r>
          </a:p>
        </p:txBody>
      </p:sp>
    </p:spTree>
    <p:extLst>
      <p:ext uri="{BB962C8B-B14F-4D97-AF65-F5344CB8AC3E}">
        <p14:creationId xmlns:p14="http://schemas.microsoft.com/office/powerpoint/2010/main" val="36130293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Bouwproces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-2939" y="2481880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Substraat blazen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</p:txBody>
      </p:sp>
      <p:pic>
        <p:nvPicPr>
          <p:cNvPr id="28676" name="Picture 4" descr="Afbeeldingsresultaat voor substraat blazen">
            <a:extLst>
              <a:ext uri="{FF2B5EF4-FFF2-40B4-BE49-F238E27FC236}">
                <a16:creationId xmlns:a16="http://schemas.microsoft.com/office/drawing/2014/main" id="{20568D23-F96E-4D56-A5B2-F41CC527F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24945"/>
            <a:ext cx="3688872" cy="368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6366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Bouwproces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-1" y="2501922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Overige verwerking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8A6DC46-DA80-4C95-9588-8F16E695A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924944"/>
            <a:ext cx="280831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24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De onderdelen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-1" y="2924944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nl-NL" sz="2800" b="1" dirty="0">
                <a:latin typeface="Arial" charset="0"/>
                <a:cs typeface="Arial" charset="0"/>
              </a:rPr>
              <a:t>Bouwproces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nl-NL" sz="2800" b="1" dirty="0">
                <a:latin typeface="Arial" charset="0"/>
                <a:cs typeface="Arial" charset="0"/>
              </a:rPr>
              <a:t>Waterdaken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nl-NL" sz="2800" b="1" dirty="0">
                <a:latin typeface="Arial" charset="0"/>
                <a:cs typeface="Arial" charset="0"/>
              </a:rPr>
              <a:t>Beplanting op het dak</a:t>
            </a:r>
          </a:p>
        </p:txBody>
      </p:sp>
      <p:pic>
        <p:nvPicPr>
          <p:cNvPr id="2050" name="Picture 2" descr="Afbeeldingsresultaat voor plant op het dak">
            <a:extLst>
              <a:ext uri="{FF2B5EF4-FFF2-40B4-BE49-F238E27FC236}">
                <a16:creationId xmlns:a16="http://schemas.microsoft.com/office/drawing/2014/main" id="{4C695BB9-A6C2-4C4F-B6B9-FB6EAAF87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55649"/>
            <a:ext cx="3491880" cy="26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383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6246BA0-DB5B-4274-A57E-837F24BEEE2A}"/>
              </a:ext>
            </a:extLst>
          </p:cNvPr>
          <p:cNvSpPr txBox="1">
            <a:spLocks/>
          </p:cNvSpPr>
          <p:nvPr/>
        </p:nvSpPr>
        <p:spPr bwMode="auto">
          <a:xfrm>
            <a:off x="539750" y="170993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4000" b="1">
                <a:latin typeface="Arial" charset="0"/>
                <a:cs typeface="Arial" charset="0"/>
              </a:rPr>
              <a:t>Kennismaking</a:t>
            </a:r>
            <a:br>
              <a:rPr lang="nl-NL" sz="4000" b="1">
                <a:latin typeface="Arial" charset="0"/>
                <a:cs typeface="Arial" charset="0"/>
              </a:rPr>
            </a:br>
            <a:br>
              <a:rPr lang="nl-NL" sz="4000" b="1">
                <a:latin typeface="Arial" charset="0"/>
                <a:cs typeface="Arial" charset="0"/>
              </a:rPr>
            </a:br>
            <a:endParaRPr lang="nl-NL" sz="4000" b="1">
              <a:latin typeface="Arial" charset="0"/>
              <a:cs typeface="Arial" charset="0"/>
            </a:endParaRPr>
          </a:p>
        </p:txBody>
      </p:sp>
      <p:sp>
        <p:nvSpPr>
          <p:cNvPr id="5" name="Tekstvak 3">
            <a:extLst>
              <a:ext uri="{FF2B5EF4-FFF2-40B4-BE49-F238E27FC236}">
                <a16:creationId xmlns:a16="http://schemas.microsoft.com/office/drawing/2014/main" id="{8FD5C2BC-0B43-47F7-93DA-9DF740EF8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028950"/>
            <a:ext cx="6227763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200" dirty="0"/>
              <a:t>Michiel van de Bunt</a:t>
            </a:r>
          </a:p>
          <a:p>
            <a:r>
              <a:rPr lang="nl-NL" sz="2200" dirty="0"/>
              <a:t>34 jaar</a:t>
            </a:r>
          </a:p>
          <a:p>
            <a:endParaRPr lang="nl-NL" sz="22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						   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EA74406-027D-413A-B58F-BF322CE0E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2916238"/>
            <a:ext cx="2304256" cy="301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21347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Waterdaken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-1" y="2924944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ECOSTAD</a:t>
            </a:r>
          </a:p>
        </p:txBody>
      </p:sp>
      <p:pic>
        <p:nvPicPr>
          <p:cNvPr id="30724" name="Picture 4" descr="Afbeeldingsresultaat voor ecostad">
            <a:extLst>
              <a:ext uri="{FF2B5EF4-FFF2-40B4-BE49-F238E27FC236}">
                <a16:creationId xmlns:a16="http://schemas.microsoft.com/office/drawing/2014/main" id="{20F2B870-4090-4DD7-948E-2F8D6C970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23" y="3531964"/>
            <a:ext cx="802374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0375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Waterdaken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-1" y="2924944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Waterbeheer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Hoeveel water valt er in Nederland per jaar per vierkante meter?</a:t>
            </a: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Wat betekent HWA?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9245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Waterdaken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-1" y="2924944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Waterbeheer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Proces:</a:t>
            </a: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Watertaak vanuit de gemeente/opdrachtgever</a:t>
            </a: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Berekening wateropslag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0861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Waterdaken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-1" y="2924944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Waterbeheer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Retentie</a:t>
            </a: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Retentie betekent ophouden, vertragen</a:t>
            </a: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Als het regent geen water door de regenpijp maar op een later moment  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5801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Waterdaken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-1" y="2621434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Retentie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</p:txBody>
      </p:sp>
      <p:pic>
        <p:nvPicPr>
          <p:cNvPr id="33794" name="Picture 2" descr="Afbeeldingsresultaat voor waterretentie">
            <a:extLst>
              <a:ext uri="{FF2B5EF4-FFF2-40B4-BE49-F238E27FC236}">
                <a16:creationId xmlns:a16="http://schemas.microsoft.com/office/drawing/2014/main" id="{481D8FD1-9438-4536-8DE3-154C20FB9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3" b="22132"/>
          <a:stretch/>
        </p:blipFill>
        <p:spPr bwMode="auto">
          <a:xfrm>
            <a:off x="540058" y="3228454"/>
            <a:ext cx="8063880" cy="323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0316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Waterdaken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1" y="2564904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Waterbeheer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Retentie</a:t>
            </a: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Actief systeem</a:t>
            </a: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Passief systeem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3492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Waterdaken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-1" y="2924944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Waterbeheer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Infiltratie</a:t>
            </a: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Water laten infiltreren op eigen perceel</a:t>
            </a: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Afkoppelen van de algemene systemen</a:t>
            </a: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  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8771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Waterdaken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-1" y="2564904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Infiltratie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  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</p:txBody>
      </p:sp>
      <p:pic>
        <p:nvPicPr>
          <p:cNvPr id="38914" name="Picture 2" descr="http://www.wouterspelbrink.nl/upload/77_groot_20170413_100339%20(2).jpg">
            <a:extLst>
              <a:ext uri="{FF2B5EF4-FFF2-40B4-BE49-F238E27FC236}">
                <a16:creationId xmlns:a16="http://schemas.microsoft.com/office/drawing/2014/main" id="{5138C501-45C4-4B08-A3AB-AA01F414C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26792"/>
            <a:ext cx="2514678" cy="335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http://www.wouterspelbrink.nl/upload/77_groot_20170413_094321%20(2).jpg">
            <a:extLst>
              <a:ext uri="{FF2B5EF4-FFF2-40B4-BE49-F238E27FC236}">
                <a16:creationId xmlns:a16="http://schemas.microsoft.com/office/drawing/2014/main" id="{35DBDA60-FD97-4FC8-8CBF-70C759040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19329"/>
            <a:ext cx="2520278" cy="335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9355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Waterdaken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-1" y="2924944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Waterbeheer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Hergebruik</a:t>
            </a: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Water opslaan voor nieuw gebruik</a:t>
            </a: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Verschillende eisen aan vanuit gemeente</a:t>
            </a: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  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2122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Waterdaken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-1" y="2344755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Hergebruik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  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</p:txBody>
      </p:sp>
      <p:pic>
        <p:nvPicPr>
          <p:cNvPr id="39938" name="Picture 2" descr="Afbeeldingsresultaat voor hergebruik water">
            <a:extLst>
              <a:ext uri="{FF2B5EF4-FFF2-40B4-BE49-F238E27FC236}">
                <a16:creationId xmlns:a16="http://schemas.microsoft.com/office/drawing/2014/main" id="{E5E1A8D9-83E7-48CD-9363-D85F7F78DF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5" b="10870"/>
          <a:stretch/>
        </p:blipFill>
        <p:spPr bwMode="auto">
          <a:xfrm>
            <a:off x="2267744" y="2951775"/>
            <a:ext cx="4621863" cy="371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785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6246BA0-DB5B-4274-A57E-837F24BEEE2A}"/>
              </a:ext>
            </a:extLst>
          </p:cNvPr>
          <p:cNvSpPr txBox="1">
            <a:spLocks/>
          </p:cNvSpPr>
          <p:nvPr/>
        </p:nvSpPr>
        <p:spPr bwMode="auto">
          <a:xfrm>
            <a:off x="539750" y="170993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4000" b="1">
                <a:latin typeface="Arial" charset="0"/>
                <a:cs typeface="Arial" charset="0"/>
              </a:rPr>
              <a:t>Kennismaking</a:t>
            </a:r>
            <a:br>
              <a:rPr lang="nl-NL" sz="4000" b="1">
                <a:latin typeface="Arial" charset="0"/>
                <a:cs typeface="Arial" charset="0"/>
              </a:rPr>
            </a:br>
            <a:br>
              <a:rPr lang="nl-NL" sz="4000" b="1">
                <a:latin typeface="Arial" charset="0"/>
                <a:cs typeface="Arial" charset="0"/>
              </a:rPr>
            </a:br>
            <a:endParaRPr lang="nl-NL" sz="4000" b="1">
              <a:latin typeface="Arial" charset="0"/>
              <a:cs typeface="Arial" charset="0"/>
            </a:endParaRPr>
          </a:p>
        </p:txBody>
      </p:sp>
      <p:sp>
        <p:nvSpPr>
          <p:cNvPr id="5" name="Tekstvak 3">
            <a:extLst>
              <a:ext uri="{FF2B5EF4-FFF2-40B4-BE49-F238E27FC236}">
                <a16:creationId xmlns:a16="http://schemas.microsoft.com/office/drawing/2014/main" id="{8FD5C2BC-0B43-47F7-93DA-9DF740EF8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028950"/>
            <a:ext cx="6227763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200" dirty="0"/>
              <a:t>Michiel van de Bunt</a:t>
            </a:r>
          </a:p>
          <a:p>
            <a:r>
              <a:rPr lang="nl-NL" sz="2200" dirty="0"/>
              <a:t>34 jaar</a:t>
            </a:r>
          </a:p>
          <a:p>
            <a:r>
              <a:rPr lang="nl-NL" sz="2200" dirty="0"/>
              <a:t>Hilversum</a:t>
            </a:r>
          </a:p>
          <a:p>
            <a:endParaRPr lang="nl-NL" sz="22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						   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EA74406-027D-413A-B58F-BF322CE0E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2916238"/>
            <a:ext cx="2304256" cy="301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2666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Waterdaken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-1" y="2924944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De weg van het water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  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653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250825" y="620713"/>
            <a:ext cx="8229600" cy="1143000"/>
          </a:xfrm>
        </p:spPr>
        <p:txBody>
          <a:bodyPr anchor="t"/>
          <a:lstStyle/>
          <a:p>
            <a:pPr algn="l" eaLnBrk="1" hangingPunct="1"/>
            <a:r>
              <a:rPr lang="nl-NL" sz="2800" b="1" dirty="0">
                <a:latin typeface="Arial" charset="0"/>
                <a:cs typeface="Arial" charset="0"/>
              </a:rPr>
              <a:t>Daktechniek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806450" y="2276475"/>
            <a:ext cx="65024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0000" indent="-90000" fontAlgn="auto">
              <a:lnSpc>
                <a:spcPts val="295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defRPr/>
            </a:pPr>
            <a:endParaRPr lang="nl-NL" sz="2000" b="1" dirty="0">
              <a:latin typeface="Arial"/>
              <a:ea typeface="+mn-ea"/>
              <a:cs typeface="Arial"/>
            </a:endParaRPr>
          </a:p>
          <a:p>
            <a:pPr marL="90000" indent="-90000" fontAlgn="auto">
              <a:lnSpc>
                <a:spcPts val="295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itchFamily="2" charset="2"/>
              <a:buChar char="v"/>
              <a:defRPr/>
            </a:pPr>
            <a:endParaRPr lang="nl-NL" sz="2000" dirty="0">
              <a:latin typeface="Arial"/>
              <a:cs typeface="Arial"/>
            </a:endParaRPr>
          </a:p>
          <a:p>
            <a:pPr marL="90000" indent="-90000" fontAlgn="auto">
              <a:lnSpc>
                <a:spcPts val="295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defRPr/>
            </a:pPr>
            <a:endParaRPr lang="nl-NL" sz="2000" dirty="0">
              <a:latin typeface="Arial"/>
              <a:ea typeface="+mn-ea"/>
              <a:cs typeface="Arial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806450" y="1544069"/>
            <a:ext cx="6502400" cy="4392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90000" indent="-90000" fontAlgn="auto">
              <a:lnSpc>
                <a:spcPts val="295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itchFamily="2" charset="2"/>
              <a:buChar char="v"/>
              <a:defRPr/>
            </a:pPr>
            <a:r>
              <a:rPr lang="nl-NL" sz="2000" dirty="0">
                <a:latin typeface="Arial"/>
                <a:ea typeface="+mn-ea"/>
                <a:cs typeface="Arial"/>
              </a:rPr>
              <a:t> Intensieve daktuin</a:t>
            </a:r>
          </a:p>
        </p:txBody>
      </p:sp>
      <p:pic>
        <p:nvPicPr>
          <p:cNvPr id="22" name="Picture 15" descr="Bode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483" y="2141959"/>
            <a:ext cx="1312862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899345" y="2571403"/>
            <a:ext cx="3898900" cy="3919538"/>
            <a:chOff x="1442" y="979"/>
            <a:chExt cx="3316" cy="3109"/>
          </a:xfrm>
        </p:grpSpPr>
        <p:sp>
          <p:nvSpPr>
            <p:cNvPr id="24" name="AutoShape 12"/>
            <p:cNvSpPr>
              <a:spLocks noChangeArrowheads="1"/>
            </p:cNvSpPr>
            <p:nvPr/>
          </p:nvSpPr>
          <p:spPr bwMode="auto">
            <a:xfrm rot="-5400000">
              <a:off x="1074" y="1347"/>
              <a:ext cx="3109" cy="23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128 w 21600"/>
                <a:gd name="T13" fmla="*/ 6126 h 21600"/>
                <a:gd name="T14" fmla="*/ 15472 w 21600"/>
                <a:gd name="T15" fmla="*/ 154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654" y="21600"/>
                  </a:lnTo>
                  <a:lnTo>
                    <a:pt x="12946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98ECA0"/>
                </a:gs>
                <a:gs pos="100000">
                  <a:srgbClr val="D3F7D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nl-NL"/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2973" y="2958"/>
              <a:ext cx="402" cy="333"/>
            </a:xfrm>
            <a:custGeom>
              <a:avLst/>
              <a:gdLst>
                <a:gd name="T0" fmla="*/ 0 w 402"/>
                <a:gd name="T1" fmla="*/ 327 h 333"/>
                <a:gd name="T2" fmla="*/ 3 w 402"/>
                <a:gd name="T3" fmla="*/ 78 h 333"/>
                <a:gd name="T4" fmla="*/ 147 w 402"/>
                <a:gd name="T5" fmla="*/ 0 h 333"/>
                <a:gd name="T6" fmla="*/ 402 w 402"/>
                <a:gd name="T7" fmla="*/ 105 h 333"/>
                <a:gd name="T8" fmla="*/ 18 w 402"/>
                <a:gd name="T9" fmla="*/ 333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2"/>
                <a:gd name="T16" fmla="*/ 0 h 333"/>
                <a:gd name="T17" fmla="*/ 402 w 402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2" h="333">
                  <a:moveTo>
                    <a:pt x="0" y="327"/>
                  </a:moveTo>
                  <a:lnTo>
                    <a:pt x="3" y="78"/>
                  </a:lnTo>
                  <a:lnTo>
                    <a:pt x="147" y="0"/>
                  </a:lnTo>
                  <a:lnTo>
                    <a:pt x="402" y="105"/>
                  </a:lnTo>
                  <a:lnTo>
                    <a:pt x="18" y="333"/>
                  </a:lnTo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pic>
          <p:nvPicPr>
            <p:cNvPr id="26" name="Picture 14" descr="Regelaufbau_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04" y="1093"/>
              <a:ext cx="1854" cy="2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Rectangle 16" descr="ZLITLOGO"/>
          <p:cNvSpPr>
            <a:spLocks noChangeArrowheads="1"/>
          </p:cNvSpPr>
          <p:nvPr/>
        </p:nvSpPr>
        <p:spPr bwMode="auto">
          <a:xfrm>
            <a:off x="5798245" y="2906102"/>
            <a:ext cx="1944761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sz="2400" dirty="0" err="1">
                <a:solidFill>
                  <a:srgbClr val="003300"/>
                </a:solidFill>
              </a:rPr>
              <a:t>Beplanting</a:t>
            </a:r>
            <a:endParaRPr lang="nl-NL" sz="2400" b="0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28" name="Rectangle 6" descr="ZLITLOGO"/>
          <p:cNvSpPr>
            <a:spLocks noChangeArrowheads="1"/>
          </p:cNvSpPr>
          <p:nvPr/>
        </p:nvSpPr>
        <p:spPr bwMode="auto">
          <a:xfrm>
            <a:off x="5798246" y="3338150"/>
            <a:ext cx="185420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sz="2400" dirty="0" err="1">
                <a:solidFill>
                  <a:srgbClr val="003300"/>
                </a:solidFill>
              </a:rPr>
              <a:t>Groeilaag</a:t>
            </a:r>
            <a:endParaRPr lang="nl-NL" sz="2400" b="0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29" name="Rectangle 8" descr="ZLITLOGO"/>
          <p:cNvSpPr>
            <a:spLocks noChangeArrowheads="1"/>
          </p:cNvSpPr>
          <p:nvPr/>
        </p:nvSpPr>
        <p:spPr bwMode="auto">
          <a:xfrm>
            <a:off x="5798246" y="3842206"/>
            <a:ext cx="1522412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sz="2400" dirty="0" err="1">
                <a:solidFill>
                  <a:srgbClr val="003300"/>
                </a:solidFill>
              </a:rPr>
              <a:t>Filterlaag</a:t>
            </a:r>
            <a:endParaRPr lang="nl-NL" sz="2400" b="0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30" name="Rectangle 7" descr="ZLITLOGO"/>
          <p:cNvSpPr>
            <a:spLocks noChangeArrowheads="1"/>
          </p:cNvSpPr>
          <p:nvPr/>
        </p:nvSpPr>
        <p:spPr bwMode="auto">
          <a:xfrm>
            <a:off x="5798246" y="4274254"/>
            <a:ext cx="185420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sz="2400" dirty="0">
                <a:solidFill>
                  <a:srgbClr val="003300"/>
                </a:solidFill>
              </a:rPr>
              <a:t>Drainage</a:t>
            </a:r>
            <a:endParaRPr lang="nl-NL" sz="2400" b="0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31" name="Rectangle 9" descr="ZLITLOGO"/>
          <p:cNvSpPr>
            <a:spLocks noChangeArrowheads="1"/>
          </p:cNvSpPr>
          <p:nvPr/>
        </p:nvSpPr>
        <p:spPr bwMode="auto">
          <a:xfrm>
            <a:off x="5798246" y="4634294"/>
            <a:ext cx="2312615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sz="2400" dirty="0" err="1">
                <a:solidFill>
                  <a:srgbClr val="003300"/>
                </a:solidFill>
              </a:rPr>
              <a:t>Beschermlaag</a:t>
            </a:r>
            <a:endParaRPr lang="nl-NL" sz="2400" b="0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32" name="Rectangle 10" descr="ZLITLOGO"/>
          <p:cNvSpPr>
            <a:spLocks noChangeArrowheads="1"/>
          </p:cNvSpPr>
          <p:nvPr/>
        </p:nvSpPr>
        <p:spPr bwMode="auto">
          <a:xfrm>
            <a:off x="5798246" y="5066342"/>
            <a:ext cx="194476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sz="2400" dirty="0" err="1">
                <a:solidFill>
                  <a:srgbClr val="003300"/>
                </a:solidFill>
              </a:rPr>
              <a:t>Dakopbouw</a:t>
            </a:r>
            <a:endParaRPr lang="nl-NL" sz="2400" b="0" dirty="0">
              <a:solidFill>
                <a:srgbClr val="00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250825" y="620713"/>
            <a:ext cx="8229600" cy="1143000"/>
          </a:xfrm>
        </p:spPr>
        <p:txBody>
          <a:bodyPr anchor="t"/>
          <a:lstStyle/>
          <a:p>
            <a:pPr algn="l" eaLnBrk="1" hangingPunct="1"/>
            <a:r>
              <a:rPr lang="nl-NL" sz="2800" b="1" dirty="0">
                <a:latin typeface="Arial" charset="0"/>
                <a:cs typeface="Arial" charset="0"/>
              </a:rPr>
              <a:t>Daktechniek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524669" y="2514600"/>
            <a:ext cx="65024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0000" indent="-90000" fontAlgn="auto">
              <a:lnSpc>
                <a:spcPts val="295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defRPr/>
            </a:pPr>
            <a:endParaRPr lang="nl-NL" sz="2000" b="1" dirty="0">
              <a:latin typeface="Arial"/>
              <a:ea typeface="+mn-ea"/>
              <a:cs typeface="Arial"/>
            </a:endParaRPr>
          </a:p>
          <a:p>
            <a:pPr marL="90000" indent="-90000" fontAlgn="auto">
              <a:lnSpc>
                <a:spcPts val="295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itchFamily="2" charset="2"/>
              <a:buChar char="v"/>
              <a:defRPr/>
            </a:pPr>
            <a:endParaRPr lang="nl-NL" sz="2000" dirty="0">
              <a:latin typeface="Arial"/>
              <a:cs typeface="Arial"/>
            </a:endParaRPr>
          </a:p>
          <a:p>
            <a:pPr marL="90000" indent="-90000" fontAlgn="auto">
              <a:lnSpc>
                <a:spcPts val="295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defRPr/>
            </a:pPr>
            <a:endParaRPr lang="nl-NL" sz="2000" dirty="0">
              <a:latin typeface="Arial"/>
              <a:ea typeface="+mn-ea"/>
              <a:cs typeface="Arial"/>
            </a:endParaRPr>
          </a:p>
        </p:txBody>
      </p:sp>
      <p:pic>
        <p:nvPicPr>
          <p:cNvPr id="17" name="Picture 14" descr="FD25-3dim"/>
          <p:cNvPicPr>
            <a:picLocks noChangeAspect="1" noChangeArrowheads="1"/>
          </p:cNvPicPr>
          <p:nvPr/>
        </p:nvPicPr>
        <p:blipFill>
          <a:blip r:embed="rId2" cstate="print"/>
          <a:srcRect t="227" b="7362"/>
          <a:stretch>
            <a:fillRect/>
          </a:stretch>
        </p:blipFill>
        <p:spPr bwMode="auto">
          <a:xfrm>
            <a:off x="1083469" y="1514475"/>
            <a:ext cx="6781800" cy="48006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275807" y="5705475"/>
            <a:ext cx="4589462" cy="608013"/>
          </a:xfrm>
          <a:prstGeom prst="rect">
            <a:avLst/>
          </a:prstGeom>
          <a:solidFill>
            <a:srgbClr val="0000FF">
              <a:alpha val="50195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de-DE" sz="3200" dirty="0" err="1">
                <a:solidFill>
                  <a:schemeClr val="bg1"/>
                </a:solidFill>
              </a:rPr>
              <a:t>Waterbuffering</a:t>
            </a:r>
            <a:r>
              <a:rPr lang="de-DE" sz="3200" dirty="0">
                <a:solidFill>
                  <a:schemeClr val="bg1"/>
                </a:solidFill>
              </a:rPr>
              <a:t> ...</a:t>
            </a:r>
            <a:endParaRPr lang="de-DE" sz="3200" dirty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775619" y="2886075"/>
            <a:ext cx="5994400" cy="1066800"/>
            <a:chOff x="1504" y="1488"/>
            <a:chExt cx="3776" cy="672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504" y="1488"/>
              <a:ext cx="2298" cy="624"/>
              <a:chOff x="1504" y="1536"/>
              <a:chExt cx="2298" cy="624"/>
            </a:xfrm>
          </p:grpSpPr>
          <p:sp>
            <p:nvSpPr>
              <p:cNvPr id="46" name="Freeform 18"/>
              <p:cNvSpPr>
                <a:spLocks/>
              </p:cNvSpPr>
              <p:nvPr/>
            </p:nvSpPr>
            <p:spPr bwMode="auto">
              <a:xfrm>
                <a:off x="1504" y="1536"/>
                <a:ext cx="93" cy="128"/>
              </a:xfrm>
              <a:custGeom>
                <a:avLst/>
                <a:gdLst>
                  <a:gd name="T0" fmla="*/ 54 w 95"/>
                  <a:gd name="T1" fmla="*/ 116 h 104"/>
                  <a:gd name="T2" fmla="*/ 16 w 95"/>
                  <a:gd name="T3" fmla="*/ 73 h 104"/>
                  <a:gd name="T4" fmla="*/ 4 w 95"/>
                  <a:gd name="T5" fmla="*/ 245 h 104"/>
                  <a:gd name="T6" fmla="*/ 0 w 95"/>
                  <a:gd name="T7" fmla="*/ 388 h 104"/>
                  <a:gd name="T8" fmla="*/ 12 w 95"/>
                  <a:gd name="T9" fmla="*/ 773 h 104"/>
                  <a:gd name="T10" fmla="*/ 23 w 95"/>
                  <a:gd name="T11" fmla="*/ 1260 h 104"/>
                  <a:gd name="T12" fmla="*/ 30 w 95"/>
                  <a:gd name="T13" fmla="*/ 1036 h 104"/>
                  <a:gd name="T14" fmla="*/ 69 w 95"/>
                  <a:gd name="T15" fmla="*/ 964 h 104"/>
                  <a:gd name="T16" fmla="*/ 68 w 95"/>
                  <a:gd name="T17" fmla="*/ 588 h 104"/>
                  <a:gd name="T18" fmla="*/ 68 w 95"/>
                  <a:gd name="T19" fmla="*/ 267 h 104"/>
                  <a:gd name="T20" fmla="*/ 52 w 95"/>
                  <a:gd name="T21" fmla="*/ 245 h 104"/>
                  <a:gd name="T22" fmla="*/ 54 w 95"/>
                  <a:gd name="T23" fmla="*/ 116 h 1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5"/>
                  <a:gd name="T37" fmla="*/ 0 h 104"/>
                  <a:gd name="T38" fmla="*/ 95 w 95"/>
                  <a:gd name="T39" fmla="*/ 104 h 10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5" h="104">
                    <a:moveTo>
                      <a:pt x="66" y="10"/>
                    </a:moveTo>
                    <a:cubicBezTo>
                      <a:pt x="51" y="0"/>
                      <a:pt x="32" y="5"/>
                      <a:pt x="16" y="6"/>
                    </a:cubicBezTo>
                    <a:cubicBezTo>
                      <a:pt x="4" y="9"/>
                      <a:pt x="9" y="5"/>
                      <a:pt x="4" y="20"/>
                    </a:cubicBezTo>
                    <a:cubicBezTo>
                      <a:pt x="3" y="24"/>
                      <a:pt x="0" y="32"/>
                      <a:pt x="0" y="32"/>
                    </a:cubicBezTo>
                    <a:cubicBezTo>
                      <a:pt x="2" y="45"/>
                      <a:pt x="1" y="56"/>
                      <a:pt x="12" y="64"/>
                    </a:cubicBezTo>
                    <a:cubicBezTo>
                      <a:pt x="17" y="85"/>
                      <a:pt x="7" y="98"/>
                      <a:pt x="30" y="104"/>
                    </a:cubicBezTo>
                    <a:cubicBezTo>
                      <a:pt x="41" y="100"/>
                      <a:pt x="36" y="94"/>
                      <a:pt x="42" y="86"/>
                    </a:cubicBezTo>
                    <a:cubicBezTo>
                      <a:pt x="47" y="79"/>
                      <a:pt x="82" y="81"/>
                      <a:pt x="92" y="80"/>
                    </a:cubicBezTo>
                    <a:cubicBezTo>
                      <a:pt x="91" y="69"/>
                      <a:pt x="90" y="59"/>
                      <a:pt x="90" y="48"/>
                    </a:cubicBezTo>
                    <a:cubicBezTo>
                      <a:pt x="90" y="46"/>
                      <a:pt x="95" y="24"/>
                      <a:pt x="90" y="22"/>
                    </a:cubicBezTo>
                    <a:cubicBezTo>
                      <a:pt x="82" y="18"/>
                      <a:pt x="73" y="21"/>
                      <a:pt x="64" y="20"/>
                    </a:cubicBezTo>
                    <a:cubicBezTo>
                      <a:pt x="59" y="6"/>
                      <a:pt x="56" y="7"/>
                      <a:pt x="66" y="1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646" y="1650"/>
                <a:ext cx="109" cy="101"/>
              </a:xfrm>
              <a:custGeom>
                <a:avLst/>
                <a:gdLst>
                  <a:gd name="T0" fmla="*/ 30 w 112"/>
                  <a:gd name="T1" fmla="*/ 48 h 82"/>
                  <a:gd name="T2" fmla="*/ 18 w 112"/>
                  <a:gd name="T3" fmla="*/ 220 h 82"/>
                  <a:gd name="T4" fmla="*/ 12 w 112"/>
                  <a:gd name="T5" fmla="*/ 339 h 82"/>
                  <a:gd name="T6" fmla="*/ 14 w 112"/>
                  <a:gd name="T7" fmla="*/ 634 h 82"/>
                  <a:gd name="T8" fmla="*/ 28 w 112"/>
                  <a:gd name="T9" fmla="*/ 758 h 82"/>
                  <a:gd name="T10" fmla="*/ 51 w 112"/>
                  <a:gd name="T11" fmla="*/ 1000 h 82"/>
                  <a:gd name="T12" fmla="*/ 75 w 112"/>
                  <a:gd name="T13" fmla="*/ 854 h 82"/>
                  <a:gd name="T14" fmla="*/ 81 w 112"/>
                  <a:gd name="T15" fmla="*/ 634 h 82"/>
                  <a:gd name="T16" fmla="*/ 54 w 112"/>
                  <a:gd name="T17" fmla="*/ 418 h 82"/>
                  <a:gd name="T18" fmla="*/ 47 w 112"/>
                  <a:gd name="T19" fmla="*/ 201 h 82"/>
                  <a:gd name="T20" fmla="*/ 28 w 112"/>
                  <a:gd name="T21" fmla="*/ 96 h 82"/>
                  <a:gd name="T22" fmla="*/ 30 w 112"/>
                  <a:gd name="T23" fmla="*/ 48 h 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2"/>
                  <a:gd name="T37" fmla="*/ 0 h 82"/>
                  <a:gd name="T38" fmla="*/ 112 w 112"/>
                  <a:gd name="T39" fmla="*/ 82 h 8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2" h="82">
                    <a:moveTo>
                      <a:pt x="42" y="4"/>
                    </a:moveTo>
                    <a:cubicBezTo>
                      <a:pt x="21" y="20"/>
                      <a:pt x="45" y="0"/>
                      <a:pt x="30" y="18"/>
                    </a:cubicBezTo>
                    <a:cubicBezTo>
                      <a:pt x="26" y="23"/>
                      <a:pt x="17" y="25"/>
                      <a:pt x="12" y="28"/>
                    </a:cubicBezTo>
                    <a:cubicBezTo>
                      <a:pt x="9" y="38"/>
                      <a:pt x="0" y="47"/>
                      <a:pt x="14" y="52"/>
                    </a:cubicBezTo>
                    <a:cubicBezTo>
                      <a:pt x="22" y="60"/>
                      <a:pt x="29" y="59"/>
                      <a:pt x="40" y="62"/>
                    </a:cubicBezTo>
                    <a:cubicBezTo>
                      <a:pt x="46" y="71"/>
                      <a:pt x="60" y="75"/>
                      <a:pt x="70" y="82"/>
                    </a:cubicBezTo>
                    <a:cubicBezTo>
                      <a:pt x="89" y="80"/>
                      <a:pt x="90" y="82"/>
                      <a:pt x="102" y="70"/>
                    </a:cubicBezTo>
                    <a:cubicBezTo>
                      <a:pt x="104" y="63"/>
                      <a:pt x="110" y="59"/>
                      <a:pt x="112" y="52"/>
                    </a:cubicBezTo>
                    <a:cubicBezTo>
                      <a:pt x="105" y="34"/>
                      <a:pt x="95" y="36"/>
                      <a:pt x="76" y="34"/>
                    </a:cubicBezTo>
                    <a:cubicBezTo>
                      <a:pt x="74" y="31"/>
                      <a:pt x="67" y="19"/>
                      <a:pt x="62" y="16"/>
                    </a:cubicBezTo>
                    <a:cubicBezTo>
                      <a:pt x="56" y="13"/>
                      <a:pt x="45" y="14"/>
                      <a:pt x="40" y="8"/>
                    </a:cubicBezTo>
                    <a:cubicBezTo>
                      <a:pt x="39" y="7"/>
                      <a:pt x="41" y="5"/>
                      <a:pt x="42" y="4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797" y="1576"/>
                <a:ext cx="103" cy="98"/>
              </a:xfrm>
              <a:custGeom>
                <a:avLst/>
                <a:gdLst>
                  <a:gd name="T0" fmla="*/ 44 w 106"/>
                  <a:gd name="T1" fmla="*/ 0 h 80"/>
                  <a:gd name="T2" fmla="*/ 27 w 106"/>
                  <a:gd name="T3" fmla="*/ 162 h 80"/>
                  <a:gd name="T4" fmla="*/ 15 w 106"/>
                  <a:gd name="T5" fmla="*/ 201 h 80"/>
                  <a:gd name="T6" fmla="*/ 17 w 106"/>
                  <a:gd name="T7" fmla="*/ 572 h 80"/>
                  <a:gd name="T8" fmla="*/ 17 w 106"/>
                  <a:gd name="T9" fmla="*/ 647 h 80"/>
                  <a:gd name="T10" fmla="*/ 17 w 106"/>
                  <a:gd name="T11" fmla="*/ 712 h 80"/>
                  <a:gd name="T12" fmla="*/ 17 w 106"/>
                  <a:gd name="T13" fmla="*/ 909 h 80"/>
                  <a:gd name="T14" fmla="*/ 44 w 106"/>
                  <a:gd name="T15" fmla="*/ 662 h 80"/>
                  <a:gd name="T16" fmla="*/ 72 w 106"/>
                  <a:gd name="T17" fmla="*/ 601 h 80"/>
                  <a:gd name="T18" fmla="*/ 63 w 106"/>
                  <a:gd name="T19" fmla="*/ 134 h 80"/>
                  <a:gd name="T20" fmla="*/ 51 w 106"/>
                  <a:gd name="T21" fmla="*/ 0 h 80"/>
                  <a:gd name="T22" fmla="*/ 44 w 106"/>
                  <a:gd name="T23" fmla="*/ 0 h 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6"/>
                  <a:gd name="T37" fmla="*/ 0 h 80"/>
                  <a:gd name="T38" fmla="*/ 106 w 106"/>
                  <a:gd name="T39" fmla="*/ 80 h 8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6" h="80">
                    <a:moveTo>
                      <a:pt x="59" y="0"/>
                    </a:moveTo>
                    <a:cubicBezTo>
                      <a:pt x="39" y="3"/>
                      <a:pt x="48" y="0"/>
                      <a:pt x="39" y="14"/>
                    </a:cubicBezTo>
                    <a:cubicBezTo>
                      <a:pt x="35" y="21"/>
                      <a:pt x="23" y="17"/>
                      <a:pt x="15" y="18"/>
                    </a:cubicBezTo>
                    <a:cubicBezTo>
                      <a:pt x="0" y="28"/>
                      <a:pt x="6" y="39"/>
                      <a:pt x="17" y="50"/>
                    </a:cubicBezTo>
                    <a:cubicBezTo>
                      <a:pt x="18" y="52"/>
                      <a:pt x="18" y="54"/>
                      <a:pt x="19" y="56"/>
                    </a:cubicBezTo>
                    <a:cubicBezTo>
                      <a:pt x="20" y="58"/>
                      <a:pt x="22" y="60"/>
                      <a:pt x="23" y="62"/>
                    </a:cubicBezTo>
                    <a:cubicBezTo>
                      <a:pt x="25" y="68"/>
                      <a:pt x="29" y="80"/>
                      <a:pt x="29" y="80"/>
                    </a:cubicBezTo>
                    <a:cubicBezTo>
                      <a:pt x="64" y="76"/>
                      <a:pt x="38" y="72"/>
                      <a:pt x="59" y="58"/>
                    </a:cubicBezTo>
                    <a:cubicBezTo>
                      <a:pt x="68" y="52"/>
                      <a:pt x="92" y="53"/>
                      <a:pt x="101" y="52"/>
                    </a:cubicBezTo>
                    <a:cubicBezTo>
                      <a:pt x="103" y="32"/>
                      <a:pt x="106" y="21"/>
                      <a:pt x="87" y="12"/>
                    </a:cubicBezTo>
                    <a:cubicBezTo>
                      <a:pt x="84" y="4"/>
                      <a:pt x="80" y="5"/>
                      <a:pt x="73" y="0"/>
                    </a:cubicBezTo>
                    <a:cubicBezTo>
                      <a:pt x="60" y="2"/>
                      <a:pt x="64" y="5"/>
                      <a:pt x="59" y="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9" name="Freeform 21"/>
              <p:cNvSpPr>
                <a:spLocks/>
              </p:cNvSpPr>
              <p:nvPr/>
            </p:nvSpPr>
            <p:spPr bwMode="auto">
              <a:xfrm>
                <a:off x="1907" y="1698"/>
                <a:ext cx="73" cy="113"/>
              </a:xfrm>
              <a:custGeom>
                <a:avLst/>
                <a:gdLst>
                  <a:gd name="T0" fmla="*/ 35 w 75"/>
                  <a:gd name="T1" fmla="*/ 0 h 92"/>
                  <a:gd name="T2" fmla="*/ 11 w 75"/>
                  <a:gd name="T3" fmla="*/ 198 h 92"/>
                  <a:gd name="T4" fmla="*/ 11 w 75"/>
                  <a:gd name="T5" fmla="*/ 996 h 92"/>
                  <a:gd name="T6" fmla="*/ 23 w 75"/>
                  <a:gd name="T7" fmla="*/ 1038 h 92"/>
                  <a:gd name="T8" fmla="*/ 53 w 75"/>
                  <a:gd name="T9" fmla="*/ 777 h 92"/>
                  <a:gd name="T10" fmla="*/ 53 w 75"/>
                  <a:gd name="T11" fmla="*/ 243 h 92"/>
                  <a:gd name="T12" fmla="*/ 35 w 75"/>
                  <a:gd name="T13" fmla="*/ 0 h 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92"/>
                  <a:gd name="T23" fmla="*/ 75 w 75"/>
                  <a:gd name="T24" fmla="*/ 92 h 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92">
                    <a:moveTo>
                      <a:pt x="47" y="0"/>
                    </a:moveTo>
                    <a:cubicBezTo>
                      <a:pt x="38" y="13"/>
                      <a:pt x="25" y="14"/>
                      <a:pt x="11" y="16"/>
                    </a:cubicBezTo>
                    <a:cubicBezTo>
                      <a:pt x="0" y="32"/>
                      <a:pt x="6" y="69"/>
                      <a:pt x="11" y="84"/>
                    </a:cubicBezTo>
                    <a:cubicBezTo>
                      <a:pt x="13" y="92"/>
                      <a:pt x="27" y="87"/>
                      <a:pt x="35" y="88"/>
                    </a:cubicBezTo>
                    <a:cubicBezTo>
                      <a:pt x="70" y="85"/>
                      <a:pt x="60" y="89"/>
                      <a:pt x="75" y="66"/>
                    </a:cubicBezTo>
                    <a:cubicBezTo>
                      <a:pt x="73" y="46"/>
                      <a:pt x="69" y="39"/>
                      <a:pt x="75" y="20"/>
                    </a:cubicBezTo>
                    <a:cubicBezTo>
                      <a:pt x="72" y="0"/>
                      <a:pt x="66" y="0"/>
                      <a:pt x="47" y="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0" name="Freeform 22"/>
              <p:cNvSpPr>
                <a:spLocks/>
              </p:cNvSpPr>
              <p:nvPr/>
            </p:nvSpPr>
            <p:spPr bwMode="auto">
              <a:xfrm>
                <a:off x="2060" y="1638"/>
                <a:ext cx="96" cy="123"/>
              </a:xfrm>
              <a:custGeom>
                <a:avLst/>
                <a:gdLst>
                  <a:gd name="T0" fmla="*/ 65 w 98"/>
                  <a:gd name="T1" fmla="*/ 245 h 100"/>
                  <a:gd name="T2" fmla="*/ 40 w 98"/>
                  <a:gd name="T3" fmla="*/ 140 h 100"/>
                  <a:gd name="T4" fmla="*/ 24 w 98"/>
                  <a:gd name="T5" fmla="*/ 2 h 100"/>
                  <a:gd name="T6" fmla="*/ 24 w 98"/>
                  <a:gd name="T7" fmla="*/ 0 h 100"/>
                  <a:gd name="T8" fmla="*/ 2 w 98"/>
                  <a:gd name="T9" fmla="*/ 387 h 100"/>
                  <a:gd name="T10" fmla="*/ 4 w 98"/>
                  <a:gd name="T11" fmla="*/ 598 h 100"/>
                  <a:gd name="T12" fmla="*/ 8 w 98"/>
                  <a:gd name="T13" fmla="*/ 678 h 100"/>
                  <a:gd name="T14" fmla="*/ 36 w 98"/>
                  <a:gd name="T15" fmla="*/ 1203 h 100"/>
                  <a:gd name="T16" fmla="*/ 46 w 98"/>
                  <a:gd name="T17" fmla="*/ 795 h 100"/>
                  <a:gd name="T18" fmla="*/ 74 w 98"/>
                  <a:gd name="T19" fmla="*/ 646 h 100"/>
                  <a:gd name="T20" fmla="*/ 65 w 98"/>
                  <a:gd name="T21" fmla="*/ 315 h 100"/>
                  <a:gd name="T22" fmla="*/ 65 w 98"/>
                  <a:gd name="T23" fmla="*/ 245 h 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8"/>
                  <a:gd name="T37" fmla="*/ 0 h 100"/>
                  <a:gd name="T38" fmla="*/ 98 w 98"/>
                  <a:gd name="T39" fmla="*/ 100 h 1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8" h="100">
                    <a:moveTo>
                      <a:pt x="82" y="20"/>
                    </a:moveTo>
                    <a:cubicBezTo>
                      <a:pt x="66" y="18"/>
                      <a:pt x="65" y="16"/>
                      <a:pt x="52" y="12"/>
                    </a:cubicBezTo>
                    <a:cubicBezTo>
                      <a:pt x="41" y="3"/>
                      <a:pt x="47" y="7"/>
                      <a:pt x="32" y="2"/>
                    </a:cubicBezTo>
                    <a:cubicBezTo>
                      <a:pt x="30" y="1"/>
                      <a:pt x="26" y="0"/>
                      <a:pt x="26" y="0"/>
                    </a:cubicBezTo>
                    <a:cubicBezTo>
                      <a:pt x="0" y="3"/>
                      <a:pt x="4" y="6"/>
                      <a:pt x="2" y="32"/>
                    </a:cubicBezTo>
                    <a:cubicBezTo>
                      <a:pt x="3" y="38"/>
                      <a:pt x="3" y="44"/>
                      <a:pt x="4" y="50"/>
                    </a:cubicBezTo>
                    <a:cubicBezTo>
                      <a:pt x="5" y="52"/>
                      <a:pt x="7" y="54"/>
                      <a:pt x="8" y="56"/>
                    </a:cubicBezTo>
                    <a:cubicBezTo>
                      <a:pt x="19" y="91"/>
                      <a:pt x="1" y="94"/>
                      <a:pt x="48" y="100"/>
                    </a:cubicBezTo>
                    <a:cubicBezTo>
                      <a:pt x="61" y="91"/>
                      <a:pt x="53" y="81"/>
                      <a:pt x="58" y="66"/>
                    </a:cubicBezTo>
                    <a:cubicBezTo>
                      <a:pt x="60" y="59"/>
                      <a:pt x="96" y="54"/>
                      <a:pt x="98" y="54"/>
                    </a:cubicBezTo>
                    <a:cubicBezTo>
                      <a:pt x="96" y="32"/>
                      <a:pt x="98" y="34"/>
                      <a:pt x="82" y="26"/>
                    </a:cubicBezTo>
                    <a:cubicBezTo>
                      <a:pt x="77" y="19"/>
                      <a:pt x="76" y="20"/>
                      <a:pt x="82" y="2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1" name="Freeform 23"/>
              <p:cNvSpPr>
                <a:spLocks/>
              </p:cNvSpPr>
              <p:nvPr/>
            </p:nvSpPr>
            <p:spPr bwMode="auto">
              <a:xfrm>
                <a:off x="2167" y="1780"/>
                <a:ext cx="117" cy="94"/>
              </a:xfrm>
              <a:custGeom>
                <a:avLst/>
                <a:gdLst>
                  <a:gd name="T0" fmla="*/ 56 w 120"/>
                  <a:gd name="T1" fmla="*/ 160 h 77"/>
                  <a:gd name="T2" fmla="*/ 20 w 120"/>
                  <a:gd name="T3" fmla="*/ 63 h 77"/>
                  <a:gd name="T4" fmla="*/ 1 w 120"/>
                  <a:gd name="T5" fmla="*/ 209 h 77"/>
                  <a:gd name="T6" fmla="*/ 35 w 120"/>
                  <a:gd name="T7" fmla="*/ 736 h 77"/>
                  <a:gd name="T8" fmla="*/ 63 w 120"/>
                  <a:gd name="T9" fmla="*/ 808 h 77"/>
                  <a:gd name="T10" fmla="*/ 84 w 120"/>
                  <a:gd name="T11" fmla="*/ 439 h 77"/>
                  <a:gd name="T12" fmla="*/ 67 w 120"/>
                  <a:gd name="T13" fmla="*/ 160 h 77"/>
                  <a:gd name="T14" fmla="*/ 56 w 120"/>
                  <a:gd name="T15" fmla="*/ 160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0"/>
                  <a:gd name="T25" fmla="*/ 0 h 77"/>
                  <a:gd name="T26" fmla="*/ 120 w 120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0" h="77">
                    <a:moveTo>
                      <a:pt x="77" y="14"/>
                    </a:moveTo>
                    <a:cubicBezTo>
                      <a:pt x="60" y="10"/>
                      <a:pt x="45" y="8"/>
                      <a:pt x="27" y="6"/>
                    </a:cubicBezTo>
                    <a:cubicBezTo>
                      <a:pt x="10" y="0"/>
                      <a:pt x="5" y="5"/>
                      <a:pt x="1" y="20"/>
                    </a:cubicBezTo>
                    <a:cubicBezTo>
                      <a:pt x="3" y="69"/>
                      <a:pt x="0" y="65"/>
                      <a:pt x="47" y="68"/>
                    </a:cubicBezTo>
                    <a:cubicBezTo>
                      <a:pt x="70" y="76"/>
                      <a:pt x="46" y="77"/>
                      <a:pt x="87" y="74"/>
                    </a:cubicBezTo>
                    <a:cubicBezTo>
                      <a:pt x="92" y="58"/>
                      <a:pt x="95" y="43"/>
                      <a:pt x="113" y="40"/>
                    </a:cubicBezTo>
                    <a:cubicBezTo>
                      <a:pt x="120" y="18"/>
                      <a:pt x="109" y="17"/>
                      <a:pt x="91" y="14"/>
                    </a:cubicBezTo>
                    <a:cubicBezTo>
                      <a:pt x="79" y="12"/>
                      <a:pt x="84" y="10"/>
                      <a:pt x="77" y="14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2" name="Freeform 24"/>
              <p:cNvSpPr>
                <a:spLocks/>
              </p:cNvSpPr>
              <p:nvPr/>
            </p:nvSpPr>
            <p:spPr bwMode="auto">
              <a:xfrm>
                <a:off x="2257" y="1605"/>
                <a:ext cx="104" cy="134"/>
              </a:xfrm>
              <a:custGeom>
                <a:avLst/>
                <a:gdLst>
                  <a:gd name="T0" fmla="*/ 77 w 107"/>
                  <a:gd name="T1" fmla="*/ 707 h 109"/>
                  <a:gd name="T2" fmla="*/ 55 w 107"/>
                  <a:gd name="T3" fmla="*/ 347 h 109"/>
                  <a:gd name="T4" fmla="*/ 17 w 107"/>
                  <a:gd name="T5" fmla="*/ 468 h 109"/>
                  <a:gd name="T6" fmla="*/ 15 w 107"/>
                  <a:gd name="T7" fmla="*/ 511 h 109"/>
                  <a:gd name="T8" fmla="*/ 31 w 107"/>
                  <a:gd name="T9" fmla="*/ 1135 h 109"/>
                  <a:gd name="T10" fmla="*/ 37 w 107"/>
                  <a:gd name="T11" fmla="*/ 1301 h 109"/>
                  <a:gd name="T12" fmla="*/ 55 w 107"/>
                  <a:gd name="T13" fmla="*/ 1201 h 109"/>
                  <a:gd name="T14" fmla="*/ 65 w 107"/>
                  <a:gd name="T15" fmla="*/ 1039 h 109"/>
                  <a:gd name="T16" fmla="*/ 73 w 107"/>
                  <a:gd name="T17" fmla="*/ 890 h 109"/>
                  <a:gd name="T18" fmla="*/ 77 w 107"/>
                  <a:gd name="T19" fmla="*/ 707 h 10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7"/>
                  <a:gd name="T31" fmla="*/ 0 h 109"/>
                  <a:gd name="T32" fmla="*/ 107 w 107"/>
                  <a:gd name="T33" fmla="*/ 109 h 10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7" h="109">
                    <a:moveTo>
                      <a:pt x="107" y="59"/>
                    </a:moveTo>
                    <a:cubicBezTo>
                      <a:pt x="101" y="40"/>
                      <a:pt x="98" y="35"/>
                      <a:pt x="79" y="29"/>
                    </a:cubicBezTo>
                    <a:cubicBezTo>
                      <a:pt x="50" y="0"/>
                      <a:pt x="36" y="21"/>
                      <a:pt x="21" y="39"/>
                    </a:cubicBezTo>
                    <a:cubicBezTo>
                      <a:pt x="19" y="41"/>
                      <a:pt x="17" y="42"/>
                      <a:pt x="15" y="43"/>
                    </a:cubicBezTo>
                    <a:cubicBezTo>
                      <a:pt x="0" y="88"/>
                      <a:pt x="14" y="89"/>
                      <a:pt x="43" y="95"/>
                    </a:cubicBezTo>
                    <a:cubicBezTo>
                      <a:pt x="46" y="99"/>
                      <a:pt x="44" y="109"/>
                      <a:pt x="49" y="109"/>
                    </a:cubicBezTo>
                    <a:cubicBezTo>
                      <a:pt x="54" y="109"/>
                      <a:pt x="70" y="104"/>
                      <a:pt x="79" y="101"/>
                    </a:cubicBezTo>
                    <a:cubicBezTo>
                      <a:pt x="81" y="95"/>
                      <a:pt x="85" y="92"/>
                      <a:pt x="89" y="87"/>
                    </a:cubicBezTo>
                    <a:cubicBezTo>
                      <a:pt x="92" y="83"/>
                      <a:pt x="101" y="75"/>
                      <a:pt x="101" y="75"/>
                    </a:cubicBezTo>
                    <a:cubicBezTo>
                      <a:pt x="104" y="66"/>
                      <a:pt x="102" y="71"/>
                      <a:pt x="107" y="59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3" name="Freeform 25"/>
              <p:cNvSpPr>
                <a:spLocks/>
              </p:cNvSpPr>
              <p:nvPr/>
            </p:nvSpPr>
            <p:spPr bwMode="auto">
              <a:xfrm>
                <a:off x="2335" y="1745"/>
                <a:ext cx="118" cy="91"/>
              </a:xfrm>
              <a:custGeom>
                <a:avLst/>
                <a:gdLst>
                  <a:gd name="T0" fmla="*/ 51 w 121"/>
                  <a:gd name="T1" fmla="*/ 90 h 74"/>
                  <a:gd name="T2" fmla="*/ 33 w 121"/>
                  <a:gd name="T3" fmla="*/ 1 h 74"/>
                  <a:gd name="T4" fmla="*/ 20 w 121"/>
                  <a:gd name="T5" fmla="*/ 39 h 74"/>
                  <a:gd name="T6" fmla="*/ 20 w 121"/>
                  <a:gd name="T7" fmla="*/ 207 h 74"/>
                  <a:gd name="T8" fmla="*/ 7 w 121"/>
                  <a:gd name="T9" fmla="*/ 370 h 74"/>
                  <a:gd name="T10" fmla="*/ 20 w 121"/>
                  <a:gd name="T11" fmla="*/ 847 h 74"/>
                  <a:gd name="T12" fmla="*/ 49 w 121"/>
                  <a:gd name="T13" fmla="*/ 847 h 74"/>
                  <a:gd name="T14" fmla="*/ 53 w 121"/>
                  <a:gd name="T15" fmla="*/ 755 h 74"/>
                  <a:gd name="T16" fmla="*/ 84 w 121"/>
                  <a:gd name="T17" fmla="*/ 680 h 74"/>
                  <a:gd name="T18" fmla="*/ 61 w 121"/>
                  <a:gd name="T19" fmla="*/ 252 h 74"/>
                  <a:gd name="T20" fmla="*/ 51 w 121"/>
                  <a:gd name="T21" fmla="*/ 90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1"/>
                  <a:gd name="T34" fmla="*/ 0 h 74"/>
                  <a:gd name="T35" fmla="*/ 121 w 121"/>
                  <a:gd name="T36" fmla="*/ 74 h 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1" h="74">
                    <a:moveTo>
                      <a:pt x="67" y="7"/>
                    </a:moveTo>
                    <a:cubicBezTo>
                      <a:pt x="52" y="2"/>
                      <a:pt x="59" y="4"/>
                      <a:pt x="45" y="1"/>
                    </a:cubicBezTo>
                    <a:cubicBezTo>
                      <a:pt x="40" y="2"/>
                      <a:pt x="34" y="0"/>
                      <a:pt x="29" y="3"/>
                    </a:cubicBezTo>
                    <a:cubicBezTo>
                      <a:pt x="25" y="5"/>
                      <a:pt x="27" y="13"/>
                      <a:pt x="25" y="17"/>
                    </a:cubicBezTo>
                    <a:cubicBezTo>
                      <a:pt x="21" y="25"/>
                      <a:pt x="16" y="29"/>
                      <a:pt x="7" y="31"/>
                    </a:cubicBezTo>
                    <a:cubicBezTo>
                      <a:pt x="0" y="45"/>
                      <a:pt x="15" y="66"/>
                      <a:pt x="29" y="71"/>
                    </a:cubicBezTo>
                    <a:cubicBezTo>
                      <a:pt x="51" y="68"/>
                      <a:pt x="45" y="65"/>
                      <a:pt x="63" y="71"/>
                    </a:cubicBezTo>
                    <a:cubicBezTo>
                      <a:pt x="79" y="66"/>
                      <a:pt x="60" y="74"/>
                      <a:pt x="71" y="63"/>
                    </a:cubicBezTo>
                    <a:cubicBezTo>
                      <a:pt x="81" y="53"/>
                      <a:pt x="99" y="58"/>
                      <a:pt x="113" y="57"/>
                    </a:cubicBezTo>
                    <a:cubicBezTo>
                      <a:pt x="121" y="33"/>
                      <a:pt x="105" y="25"/>
                      <a:pt x="85" y="21"/>
                    </a:cubicBezTo>
                    <a:cubicBezTo>
                      <a:pt x="79" y="17"/>
                      <a:pt x="74" y="7"/>
                      <a:pt x="67" y="7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4" name="Freeform 26"/>
              <p:cNvSpPr>
                <a:spLocks/>
              </p:cNvSpPr>
              <p:nvPr/>
            </p:nvSpPr>
            <p:spPr bwMode="auto">
              <a:xfrm>
                <a:off x="2489" y="1842"/>
                <a:ext cx="106" cy="98"/>
              </a:xfrm>
              <a:custGeom>
                <a:avLst/>
                <a:gdLst>
                  <a:gd name="T0" fmla="*/ 42 w 109"/>
                  <a:gd name="T1" fmla="*/ 0 h 80"/>
                  <a:gd name="T2" fmla="*/ 52 w 109"/>
                  <a:gd name="T3" fmla="*/ 71 h 80"/>
                  <a:gd name="T4" fmla="*/ 46 w 109"/>
                  <a:gd name="T5" fmla="*/ 2 h 80"/>
                  <a:gd name="T6" fmla="*/ 9 w 109"/>
                  <a:gd name="T7" fmla="*/ 111 h 80"/>
                  <a:gd name="T8" fmla="*/ 11 w 109"/>
                  <a:gd name="T9" fmla="*/ 548 h 80"/>
                  <a:gd name="T10" fmla="*/ 59 w 109"/>
                  <a:gd name="T11" fmla="*/ 750 h 80"/>
                  <a:gd name="T12" fmla="*/ 68 w 109"/>
                  <a:gd name="T13" fmla="*/ 736 h 80"/>
                  <a:gd name="T14" fmla="*/ 46 w 109"/>
                  <a:gd name="T15" fmla="*/ 71 h 80"/>
                  <a:gd name="T16" fmla="*/ 42 w 109"/>
                  <a:gd name="T17" fmla="*/ 0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9"/>
                  <a:gd name="T28" fmla="*/ 0 h 80"/>
                  <a:gd name="T29" fmla="*/ 109 w 109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9" h="80">
                    <a:moveTo>
                      <a:pt x="55" y="0"/>
                    </a:moveTo>
                    <a:cubicBezTo>
                      <a:pt x="62" y="2"/>
                      <a:pt x="68" y="4"/>
                      <a:pt x="75" y="6"/>
                    </a:cubicBezTo>
                    <a:cubicBezTo>
                      <a:pt x="79" y="7"/>
                      <a:pt x="63" y="2"/>
                      <a:pt x="63" y="2"/>
                    </a:cubicBezTo>
                    <a:cubicBezTo>
                      <a:pt x="47" y="13"/>
                      <a:pt x="27" y="5"/>
                      <a:pt x="9" y="10"/>
                    </a:cubicBezTo>
                    <a:cubicBezTo>
                      <a:pt x="1" y="22"/>
                      <a:pt x="0" y="37"/>
                      <a:pt x="11" y="48"/>
                    </a:cubicBezTo>
                    <a:cubicBezTo>
                      <a:pt x="22" y="80"/>
                      <a:pt x="35" y="64"/>
                      <a:pt x="83" y="66"/>
                    </a:cubicBezTo>
                    <a:cubicBezTo>
                      <a:pt x="86" y="76"/>
                      <a:pt x="90" y="72"/>
                      <a:pt x="93" y="64"/>
                    </a:cubicBezTo>
                    <a:cubicBezTo>
                      <a:pt x="96" y="20"/>
                      <a:pt x="109" y="10"/>
                      <a:pt x="63" y="6"/>
                    </a:cubicBezTo>
                    <a:cubicBezTo>
                      <a:pt x="61" y="5"/>
                      <a:pt x="43" y="0"/>
                      <a:pt x="55" y="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5" name="Freeform 27"/>
              <p:cNvSpPr>
                <a:spLocks/>
              </p:cNvSpPr>
              <p:nvPr/>
            </p:nvSpPr>
            <p:spPr bwMode="auto">
              <a:xfrm>
                <a:off x="2504" y="1661"/>
                <a:ext cx="91" cy="119"/>
              </a:xfrm>
              <a:custGeom>
                <a:avLst/>
                <a:gdLst>
                  <a:gd name="T0" fmla="*/ 61 w 93"/>
                  <a:gd name="T1" fmla="*/ 58 h 97"/>
                  <a:gd name="T2" fmla="*/ 6 w 93"/>
                  <a:gd name="T3" fmla="*/ 220 h 97"/>
                  <a:gd name="T4" fmla="*/ 0 w 93"/>
                  <a:gd name="T5" fmla="*/ 855 h 97"/>
                  <a:gd name="T6" fmla="*/ 42 w 93"/>
                  <a:gd name="T7" fmla="*/ 1113 h 97"/>
                  <a:gd name="T8" fmla="*/ 59 w 93"/>
                  <a:gd name="T9" fmla="*/ 751 h 97"/>
                  <a:gd name="T10" fmla="*/ 68 w 93"/>
                  <a:gd name="T11" fmla="*/ 270 h 97"/>
                  <a:gd name="T12" fmla="*/ 67 w 93"/>
                  <a:gd name="T13" fmla="*/ 107 h 97"/>
                  <a:gd name="T14" fmla="*/ 61 w 93"/>
                  <a:gd name="T15" fmla="*/ 58 h 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3"/>
                  <a:gd name="T25" fmla="*/ 0 h 97"/>
                  <a:gd name="T26" fmla="*/ 93 w 93"/>
                  <a:gd name="T27" fmla="*/ 97 h 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3" h="97">
                    <a:moveTo>
                      <a:pt x="78" y="5"/>
                    </a:moveTo>
                    <a:cubicBezTo>
                      <a:pt x="38" y="8"/>
                      <a:pt x="46" y="17"/>
                      <a:pt x="6" y="19"/>
                    </a:cubicBezTo>
                    <a:cubicBezTo>
                      <a:pt x="2" y="37"/>
                      <a:pt x="4" y="55"/>
                      <a:pt x="0" y="73"/>
                    </a:cubicBezTo>
                    <a:cubicBezTo>
                      <a:pt x="5" y="97"/>
                      <a:pt x="33" y="92"/>
                      <a:pt x="54" y="95"/>
                    </a:cubicBezTo>
                    <a:cubicBezTo>
                      <a:pt x="85" y="90"/>
                      <a:pt x="52" y="72"/>
                      <a:pt x="74" y="65"/>
                    </a:cubicBezTo>
                    <a:cubicBezTo>
                      <a:pt x="86" y="53"/>
                      <a:pt x="83" y="37"/>
                      <a:pt x="92" y="23"/>
                    </a:cubicBezTo>
                    <a:cubicBezTo>
                      <a:pt x="91" y="18"/>
                      <a:pt x="93" y="12"/>
                      <a:pt x="90" y="9"/>
                    </a:cubicBezTo>
                    <a:cubicBezTo>
                      <a:pt x="81" y="0"/>
                      <a:pt x="71" y="12"/>
                      <a:pt x="78" y="5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6" name="Freeform 28"/>
              <p:cNvSpPr>
                <a:spLocks/>
              </p:cNvSpPr>
              <p:nvPr/>
            </p:nvSpPr>
            <p:spPr bwMode="auto">
              <a:xfrm>
                <a:off x="2685" y="1680"/>
                <a:ext cx="99" cy="108"/>
              </a:xfrm>
              <a:custGeom>
                <a:avLst/>
                <a:gdLst>
                  <a:gd name="T0" fmla="*/ 66 w 101"/>
                  <a:gd name="T1" fmla="*/ 0 h 88"/>
                  <a:gd name="T2" fmla="*/ 29 w 101"/>
                  <a:gd name="T3" fmla="*/ 2 h 88"/>
                  <a:gd name="T4" fmla="*/ 25 w 101"/>
                  <a:gd name="T5" fmla="*/ 210 h 88"/>
                  <a:gd name="T6" fmla="*/ 21 w 101"/>
                  <a:gd name="T7" fmla="*/ 762 h 88"/>
                  <a:gd name="T8" fmla="*/ 31 w 101"/>
                  <a:gd name="T9" fmla="*/ 837 h 88"/>
                  <a:gd name="T10" fmla="*/ 51 w 101"/>
                  <a:gd name="T11" fmla="*/ 1027 h 88"/>
                  <a:gd name="T12" fmla="*/ 71 w 101"/>
                  <a:gd name="T13" fmla="*/ 917 h 88"/>
                  <a:gd name="T14" fmla="*/ 77 w 101"/>
                  <a:gd name="T15" fmla="*/ 621 h 88"/>
                  <a:gd name="T16" fmla="*/ 66 w 101"/>
                  <a:gd name="T17" fmla="*/ 0 h 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88"/>
                  <a:gd name="T29" fmla="*/ 101 w 101"/>
                  <a:gd name="T30" fmla="*/ 88 h 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88">
                    <a:moveTo>
                      <a:pt x="81" y="0"/>
                    </a:moveTo>
                    <a:cubicBezTo>
                      <a:pt x="68" y="1"/>
                      <a:pt x="54" y="0"/>
                      <a:pt x="41" y="2"/>
                    </a:cubicBezTo>
                    <a:cubicBezTo>
                      <a:pt x="39" y="2"/>
                      <a:pt x="33" y="16"/>
                      <a:pt x="25" y="18"/>
                    </a:cubicBezTo>
                    <a:cubicBezTo>
                      <a:pt x="12" y="28"/>
                      <a:pt x="0" y="56"/>
                      <a:pt x="21" y="66"/>
                    </a:cubicBezTo>
                    <a:cubicBezTo>
                      <a:pt x="28" y="69"/>
                      <a:pt x="36" y="70"/>
                      <a:pt x="43" y="72"/>
                    </a:cubicBezTo>
                    <a:cubicBezTo>
                      <a:pt x="49" y="81"/>
                      <a:pt x="53" y="85"/>
                      <a:pt x="63" y="88"/>
                    </a:cubicBezTo>
                    <a:cubicBezTo>
                      <a:pt x="83" y="85"/>
                      <a:pt x="72" y="81"/>
                      <a:pt x="91" y="78"/>
                    </a:cubicBezTo>
                    <a:cubicBezTo>
                      <a:pt x="100" y="72"/>
                      <a:pt x="98" y="64"/>
                      <a:pt x="101" y="54"/>
                    </a:cubicBezTo>
                    <a:cubicBezTo>
                      <a:pt x="100" y="46"/>
                      <a:pt x="88" y="4"/>
                      <a:pt x="81" y="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 dirty="0"/>
              </a:p>
            </p:txBody>
          </p:sp>
          <p:sp>
            <p:nvSpPr>
              <p:cNvPr id="57" name="Freeform 29"/>
              <p:cNvSpPr>
                <a:spLocks/>
              </p:cNvSpPr>
              <p:nvPr/>
            </p:nvSpPr>
            <p:spPr bwMode="auto">
              <a:xfrm>
                <a:off x="2694" y="1843"/>
                <a:ext cx="123" cy="126"/>
              </a:xfrm>
              <a:custGeom>
                <a:avLst/>
                <a:gdLst>
                  <a:gd name="T0" fmla="*/ 76 w 126"/>
                  <a:gd name="T1" fmla="*/ 35 h 103"/>
                  <a:gd name="T2" fmla="*/ 32 w 126"/>
                  <a:gd name="T3" fmla="*/ 98 h 103"/>
                  <a:gd name="T4" fmla="*/ 20 w 126"/>
                  <a:gd name="T5" fmla="*/ 442 h 103"/>
                  <a:gd name="T6" fmla="*/ 21 w 126"/>
                  <a:gd name="T7" fmla="*/ 941 h 103"/>
                  <a:gd name="T8" fmla="*/ 42 w 126"/>
                  <a:gd name="T9" fmla="*/ 1154 h 103"/>
                  <a:gd name="T10" fmla="*/ 61 w 126"/>
                  <a:gd name="T11" fmla="*/ 845 h 103"/>
                  <a:gd name="T12" fmla="*/ 89 w 126"/>
                  <a:gd name="T13" fmla="*/ 771 h 103"/>
                  <a:gd name="T14" fmla="*/ 76 w 126"/>
                  <a:gd name="T15" fmla="*/ 35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6"/>
                  <a:gd name="T25" fmla="*/ 0 h 103"/>
                  <a:gd name="T26" fmla="*/ 126 w 1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6" h="103">
                    <a:moveTo>
                      <a:pt x="100" y="3"/>
                    </a:moveTo>
                    <a:cubicBezTo>
                      <a:pt x="92" y="0"/>
                      <a:pt x="49" y="9"/>
                      <a:pt x="44" y="9"/>
                    </a:cubicBezTo>
                    <a:cubicBezTo>
                      <a:pt x="41" y="33"/>
                      <a:pt x="46" y="34"/>
                      <a:pt x="20" y="39"/>
                    </a:cubicBezTo>
                    <a:cubicBezTo>
                      <a:pt x="0" y="53"/>
                      <a:pt x="18" y="71"/>
                      <a:pt x="30" y="83"/>
                    </a:cubicBezTo>
                    <a:cubicBezTo>
                      <a:pt x="33" y="101"/>
                      <a:pt x="40" y="96"/>
                      <a:pt x="54" y="103"/>
                    </a:cubicBezTo>
                    <a:cubicBezTo>
                      <a:pt x="82" y="99"/>
                      <a:pt x="71" y="96"/>
                      <a:pt x="84" y="75"/>
                    </a:cubicBezTo>
                    <a:cubicBezTo>
                      <a:pt x="88" y="69"/>
                      <a:pt x="111" y="70"/>
                      <a:pt x="118" y="69"/>
                    </a:cubicBezTo>
                    <a:cubicBezTo>
                      <a:pt x="122" y="40"/>
                      <a:pt x="126" y="21"/>
                      <a:pt x="100" y="3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8" name="Freeform 30"/>
              <p:cNvSpPr>
                <a:spLocks/>
              </p:cNvSpPr>
              <p:nvPr/>
            </p:nvSpPr>
            <p:spPr bwMode="auto">
              <a:xfrm>
                <a:off x="2932" y="1734"/>
                <a:ext cx="97" cy="129"/>
              </a:xfrm>
              <a:custGeom>
                <a:avLst/>
                <a:gdLst>
                  <a:gd name="T0" fmla="*/ 71 w 99"/>
                  <a:gd name="T1" fmla="*/ 0 h 105"/>
                  <a:gd name="T2" fmla="*/ 54 w 99"/>
                  <a:gd name="T3" fmla="*/ 2 h 105"/>
                  <a:gd name="T4" fmla="*/ 40 w 99"/>
                  <a:gd name="T5" fmla="*/ 163 h 105"/>
                  <a:gd name="T6" fmla="*/ 24 w 99"/>
                  <a:gd name="T7" fmla="*/ 332 h 105"/>
                  <a:gd name="T8" fmla="*/ 4 w 99"/>
                  <a:gd name="T9" fmla="*/ 560 h 105"/>
                  <a:gd name="T10" fmla="*/ 14 w 99"/>
                  <a:gd name="T11" fmla="*/ 939 h 105"/>
                  <a:gd name="T12" fmla="*/ 24 w 99"/>
                  <a:gd name="T13" fmla="*/ 1135 h 105"/>
                  <a:gd name="T14" fmla="*/ 26 w 99"/>
                  <a:gd name="T15" fmla="*/ 1233 h 105"/>
                  <a:gd name="T16" fmla="*/ 62 w 99"/>
                  <a:gd name="T17" fmla="*/ 1187 h 105"/>
                  <a:gd name="T18" fmla="*/ 70 w 99"/>
                  <a:gd name="T19" fmla="*/ 1021 h 105"/>
                  <a:gd name="T20" fmla="*/ 71 w 99"/>
                  <a:gd name="T21" fmla="*/ 0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9"/>
                  <a:gd name="T34" fmla="*/ 0 h 105"/>
                  <a:gd name="T35" fmla="*/ 99 w 99"/>
                  <a:gd name="T36" fmla="*/ 105 h 10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9" h="105">
                    <a:moveTo>
                      <a:pt x="92" y="0"/>
                    </a:moveTo>
                    <a:cubicBezTo>
                      <a:pt x="83" y="1"/>
                      <a:pt x="75" y="0"/>
                      <a:pt x="66" y="2"/>
                    </a:cubicBezTo>
                    <a:cubicBezTo>
                      <a:pt x="57" y="4"/>
                      <a:pt x="60" y="11"/>
                      <a:pt x="52" y="14"/>
                    </a:cubicBezTo>
                    <a:cubicBezTo>
                      <a:pt x="45" y="21"/>
                      <a:pt x="39" y="21"/>
                      <a:pt x="32" y="28"/>
                    </a:cubicBezTo>
                    <a:cubicBezTo>
                      <a:pt x="27" y="46"/>
                      <a:pt x="25" y="46"/>
                      <a:pt x="4" y="48"/>
                    </a:cubicBezTo>
                    <a:cubicBezTo>
                      <a:pt x="0" y="61"/>
                      <a:pt x="0" y="75"/>
                      <a:pt x="14" y="80"/>
                    </a:cubicBezTo>
                    <a:cubicBezTo>
                      <a:pt x="18" y="85"/>
                      <a:pt x="20" y="92"/>
                      <a:pt x="26" y="96"/>
                    </a:cubicBezTo>
                    <a:cubicBezTo>
                      <a:pt x="30" y="99"/>
                      <a:pt x="38" y="104"/>
                      <a:pt x="38" y="104"/>
                    </a:cubicBezTo>
                    <a:cubicBezTo>
                      <a:pt x="50" y="103"/>
                      <a:pt x="63" y="105"/>
                      <a:pt x="74" y="100"/>
                    </a:cubicBezTo>
                    <a:cubicBezTo>
                      <a:pt x="78" y="98"/>
                      <a:pt x="78" y="89"/>
                      <a:pt x="90" y="86"/>
                    </a:cubicBezTo>
                    <a:cubicBezTo>
                      <a:pt x="99" y="60"/>
                      <a:pt x="75" y="11"/>
                      <a:pt x="92" y="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9" name="Freeform 31"/>
              <p:cNvSpPr>
                <a:spLocks/>
              </p:cNvSpPr>
              <p:nvPr/>
            </p:nvSpPr>
            <p:spPr bwMode="auto">
              <a:xfrm>
                <a:off x="2880" y="1921"/>
                <a:ext cx="146" cy="114"/>
              </a:xfrm>
              <a:custGeom>
                <a:avLst/>
                <a:gdLst>
                  <a:gd name="T0" fmla="*/ 48 w 150"/>
                  <a:gd name="T1" fmla="*/ 38 h 93"/>
                  <a:gd name="T2" fmla="*/ 18 w 150"/>
                  <a:gd name="T3" fmla="*/ 244 h 93"/>
                  <a:gd name="T4" fmla="*/ 52 w 150"/>
                  <a:gd name="T5" fmla="*/ 818 h 93"/>
                  <a:gd name="T6" fmla="*/ 55 w 150"/>
                  <a:gd name="T7" fmla="*/ 837 h 93"/>
                  <a:gd name="T8" fmla="*/ 58 w 150"/>
                  <a:gd name="T9" fmla="*/ 911 h 93"/>
                  <a:gd name="T10" fmla="*/ 69 w 150"/>
                  <a:gd name="T11" fmla="*/ 957 h 93"/>
                  <a:gd name="T12" fmla="*/ 109 w 150"/>
                  <a:gd name="T13" fmla="*/ 772 h 93"/>
                  <a:gd name="T14" fmla="*/ 104 w 150"/>
                  <a:gd name="T15" fmla="*/ 107 h 93"/>
                  <a:gd name="T16" fmla="*/ 69 w 150"/>
                  <a:gd name="T17" fmla="*/ 87 h 93"/>
                  <a:gd name="T18" fmla="*/ 48 w 150"/>
                  <a:gd name="T19" fmla="*/ 38 h 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0"/>
                  <a:gd name="T31" fmla="*/ 0 h 93"/>
                  <a:gd name="T32" fmla="*/ 150 w 150"/>
                  <a:gd name="T33" fmla="*/ 93 h 9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0" h="93">
                    <a:moveTo>
                      <a:pt x="64" y="3"/>
                    </a:moveTo>
                    <a:cubicBezTo>
                      <a:pt x="53" y="5"/>
                      <a:pt x="34" y="14"/>
                      <a:pt x="24" y="21"/>
                    </a:cubicBezTo>
                    <a:cubicBezTo>
                      <a:pt x="0" y="69"/>
                      <a:pt x="41" y="68"/>
                      <a:pt x="72" y="71"/>
                    </a:cubicBezTo>
                    <a:cubicBezTo>
                      <a:pt x="74" y="72"/>
                      <a:pt x="76" y="72"/>
                      <a:pt x="78" y="73"/>
                    </a:cubicBezTo>
                    <a:cubicBezTo>
                      <a:pt x="80" y="75"/>
                      <a:pt x="80" y="78"/>
                      <a:pt x="82" y="79"/>
                    </a:cubicBezTo>
                    <a:cubicBezTo>
                      <a:pt x="86" y="81"/>
                      <a:pt x="94" y="83"/>
                      <a:pt x="94" y="83"/>
                    </a:cubicBezTo>
                    <a:cubicBezTo>
                      <a:pt x="124" y="82"/>
                      <a:pt x="143" y="93"/>
                      <a:pt x="150" y="67"/>
                    </a:cubicBezTo>
                    <a:cubicBezTo>
                      <a:pt x="150" y="66"/>
                      <a:pt x="144" y="9"/>
                      <a:pt x="144" y="9"/>
                    </a:cubicBezTo>
                    <a:cubicBezTo>
                      <a:pt x="129" y="1"/>
                      <a:pt x="111" y="8"/>
                      <a:pt x="94" y="7"/>
                    </a:cubicBezTo>
                    <a:cubicBezTo>
                      <a:pt x="85" y="6"/>
                      <a:pt x="72" y="0"/>
                      <a:pt x="64" y="3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60" name="Freeform 32"/>
              <p:cNvSpPr>
                <a:spLocks/>
              </p:cNvSpPr>
              <p:nvPr/>
            </p:nvSpPr>
            <p:spPr bwMode="auto">
              <a:xfrm>
                <a:off x="3064" y="1815"/>
                <a:ext cx="121" cy="155"/>
              </a:xfrm>
              <a:custGeom>
                <a:avLst/>
                <a:gdLst>
                  <a:gd name="T0" fmla="*/ 52 w 124"/>
                  <a:gd name="T1" fmla="*/ 137 h 126"/>
                  <a:gd name="T2" fmla="*/ 0 w 124"/>
                  <a:gd name="T3" fmla="*/ 301 h 126"/>
                  <a:gd name="T4" fmla="*/ 8 w 124"/>
                  <a:gd name="T5" fmla="*/ 1097 h 126"/>
                  <a:gd name="T6" fmla="*/ 42 w 124"/>
                  <a:gd name="T7" fmla="*/ 1283 h 126"/>
                  <a:gd name="T8" fmla="*/ 83 w 124"/>
                  <a:gd name="T9" fmla="*/ 1406 h 126"/>
                  <a:gd name="T10" fmla="*/ 91 w 124"/>
                  <a:gd name="T11" fmla="*/ 1163 h 126"/>
                  <a:gd name="T12" fmla="*/ 90 w 124"/>
                  <a:gd name="T13" fmla="*/ 616 h 126"/>
                  <a:gd name="T14" fmla="*/ 59 w 124"/>
                  <a:gd name="T15" fmla="*/ 477 h 126"/>
                  <a:gd name="T16" fmla="*/ 52 w 124"/>
                  <a:gd name="T17" fmla="*/ 137 h 1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4"/>
                  <a:gd name="T28" fmla="*/ 0 h 126"/>
                  <a:gd name="T29" fmla="*/ 124 w 124"/>
                  <a:gd name="T30" fmla="*/ 126 h 1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4" h="126">
                    <a:moveTo>
                      <a:pt x="66" y="11"/>
                    </a:moveTo>
                    <a:cubicBezTo>
                      <a:pt x="32" y="12"/>
                      <a:pt x="13" y="0"/>
                      <a:pt x="0" y="25"/>
                    </a:cubicBezTo>
                    <a:cubicBezTo>
                      <a:pt x="0" y="31"/>
                      <a:pt x="3" y="88"/>
                      <a:pt x="8" y="91"/>
                    </a:cubicBezTo>
                    <a:cubicBezTo>
                      <a:pt x="21" y="101"/>
                      <a:pt x="38" y="103"/>
                      <a:pt x="54" y="107"/>
                    </a:cubicBezTo>
                    <a:cubicBezTo>
                      <a:pt x="83" y="126"/>
                      <a:pt x="30" y="120"/>
                      <a:pt x="110" y="117"/>
                    </a:cubicBezTo>
                    <a:cubicBezTo>
                      <a:pt x="118" y="112"/>
                      <a:pt x="119" y="106"/>
                      <a:pt x="122" y="97"/>
                    </a:cubicBezTo>
                    <a:cubicBezTo>
                      <a:pt x="121" y="82"/>
                      <a:pt x="124" y="66"/>
                      <a:pt x="120" y="51"/>
                    </a:cubicBezTo>
                    <a:cubicBezTo>
                      <a:pt x="119" y="47"/>
                      <a:pt x="82" y="39"/>
                      <a:pt x="80" y="39"/>
                    </a:cubicBezTo>
                    <a:cubicBezTo>
                      <a:pt x="72" y="31"/>
                      <a:pt x="71" y="21"/>
                      <a:pt x="66" y="11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61" name="Freeform 33"/>
              <p:cNvSpPr>
                <a:spLocks/>
              </p:cNvSpPr>
              <p:nvPr/>
            </p:nvSpPr>
            <p:spPr bwMode="auto">
              <a:xfrm>
                <a:off x="3218" y="1756"/>
                <a:ext cx="124" cy="106"/>
              </a:xfrm>
              <a:custGeom>
                <a:avLst/>
                <a:gdLst>
                  <a:gd name="T0" fmla="*/ 55 w 127"/>
                  <a:gd name="T1" fmla="*/ 118 h 86"/>
                  <a:gd name="T2" fmla="*/ 42 w 127"/>
                  <a:gd name="T3" fmla="*/ 0 h 86"/>
                  <a:gd name="T4" fmla="*/ 12 w 127"/>
                  <a:gd name="T5" fmla="*/ 221 h 86"/>
                  <a:gd name="T6" fmla="*/ 26 w 127"/>
                  <a:gd name="T7" fmla="*/ 894 h 86"/>
                  <a:gd name="T8" fmla="*/ 58 w 127"/>
                  <a:gd name="T9" fmla="*/ 907 h 86"/>
                  <a:gd name="T10" fmla="*/ 72 w 127"/>
                  <a:gd name="T11" fmla="*/ 1054 h 86"/>
                  <a:gd name="T12" fmla="*/ 92 w 127"/>
                  <a:gd name="T13" fmla="*/ 707 h 86"/>
                  <a:gd name="T14" fmla="*/ 55 w 127"/>
                  <a:gd name="T15" fmla="*/ 118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7"/>
                  <a:gd name="T25" fmla="*/ 0 h 86"/>
                  <a:gd name="T26" fmla="*/ 127 w 127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7" h="86">
                    <a:moveTo>
                      <a:pt x="72" y="10"/>
                    </a:moveTo>
                    <a:cubicBezTo>
                      <a:pt x="63" y="7"/>
                      <a:pt x="64" y="2"/>
                      <a:pt x="54" y="0"/>
                    </a:cubicBezTo>
                    <a:cubicBezTo>
                      <a:pt x="37" y="2"/>
                      <a:pt x="26" y="8"/>
                      <a:pt x="12" y="18"/>
                    </a:cubicBezTo>
                    <a:cubicBezTo>
                      <a:pt x="0" y="53"/>
                      <a:pt x="10" y="65"/>
                      <a:pt x="38" y="72"/>
                    </a:cubicBezTo>
                    <a:cubicBezTo>
                      <a:pt x="50" y="71"/>
                      <a:pt x="66" y="67"/>
                      <a:pt x="78" y="74"/>
                    </a:cubicBezTo>
                    <a:cubicBezTo>
                      <a:pt x="84" y="78"/>
                      <a:pt x="96" y="86"/>
                      <a:pt x="96" y="86"/>
                    </a:cubicBezTo>
                    <a:cubicBezTo>
                      <a:pt x="115" y="83"/>
                      <a:pt x="118" y="75"/>
                      <a:pt x="122" y="58"/>
                    </a:cubicBezTo>
                    <a:cubicBezTo>
                      <a:pt x="119" y="4"/>
                      <a:pt x="127" y="13"/>
                      <a:pt x="72" y="1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62" name="Freeform 34"/>
              <p:cNvSpPr>
                <a:spLocks/>
              </p:cNvSpPr>
              <p:nvPr/>
            </p:nvSpPr>
            <p:spPr bwMode="auto">
              <a:xfrm>
                <a:off x="3242" y="1932"/>
                <a:ext cx="116" cy="167"/>
              </a:xfrm>
              <a:custGeom>
                <a:avLst/>
                <a:gdLst>
                  <a:gd name="T0" fmla="*/ 28 w 119"/>
                  <a:gd name="T1" fmla="*/ 2 h 136"/>
                  <a:gd name="T2" fmla="*/ 18 w 119"/>
                  <a:gd name="T3" fmla="*/ 615 h 136"/>
                  <a:gd name="T4" fmla="*/ 19 w 119"/>
                  <a:gd name="T5" fmla="*/ 1087 h 136"/>
                  <a:gd name="T6" fmla="*/ 66 w 119"/>
                  <a:gd name="T7" fmla="*/ 1594 h 136"/>
                  <a:gd name="T8" fmla="*/ 85 w 119"/>
                  <a:gd name="T9" fmla="*/ 1456 h 136"/>
                  <a:gd name="T10" fmla="*/ 83 w 119"/>
                  <a:gd name="T11" fmla="*/ 1130 h 136"/>
                  <a:gd name="T12" fmla="*/ 81 w 119"/>
                  <a:gd name="T13" fmla="*/ 980 h 136"/>
                  <a:gd name="T14" fmla="*/ 81 w 119"/>
                  <a:gd name="T15" fmla="*/ 351 h 136"/>
                  <a:gd name="T16" fmla="*/ 60 w 119"/>
                  <a:gd name="T17" fmla="*/ 302 h 136"/>
                  <a:gd name="T18" fmla="*/ 51 w 119"/>
                  <a:gd name="T19" fmla="*/ 113 h 136"/>
                  <a:gd name="T20" fmla="*/ 50 w 119"/>
                  <a:gd name="T21" fmla="*/ 48 h 136"/>
                  <a:gd name="T22" fmla="*/ 42 w 119"/>
                  <a:gd name="T23" fmla="*/ 0 h 136"/>
                  <a:gd name="T24" fmla="*/ 28 w 119"/>
                  <a:gd name="T25" fmla="*/ 2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9"/>
                  <a:gd name="T40" fmla="*/ 0 h 136"/>
                  <a:gd name="T41" fmla="*/ 119 w 119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9" h="136">
                    <a:moveTo>
                      <a:pt x="40" y="2"/>
                    </a:moveTo>
                    <a:cubicBezTo>
                      <a:pt x="42" y="27"/>
                      <a:pt x="45" y="45"/>
                      <a:pt x="18" y="52"/>
                    </a:cubicBezTo>
                    <a:cubicBezTo>
                      <a:pt x="1" y="69"/>
                      <a:pt x="0" y="77"/>
                      <a:pt x="22" y="92"/>
                    </a:cubicBezTo>
                    <a:cubicBezTo>
                      <a:pt x="36" y="134"/>
                      <a:pt x="31" y="122"/>
                      <a:pt x="90" y="136"/>
                    </a:cubicBezTo>
                    <a:cubicBezTo>
                      <a:pt x="103" y="134"/>
                      <a:pt x="107" y="135"/>
                      <a:pt x="114" y="124"/>
                    </a:cubicBezTo>
                    <a:cubicBezTo>
                      <a:pt x="113" y="115"/>
                      <a:pt x="113" y="105"/>
                      <a:pt x="112" y="96"/>
                    </a:cubicBezTo>
                    <a:cubicBezTo>
                      <a:pt x="111" y="92"/>
                      <a:pt x="108" y="84"/>
                      <a:pt x="108" y="84"/>
                    </a:cubicBezTo>
                    <a:cubicBezTo>
                      <a:pt x="109" y="75"/>
                      <a:pt x="119" y="35"/>
                      <a:pt x="108" y="30"/>
                    </a:cubicBezTo>
                    <a:cubicBezTo>
                      <a:pt x="101" y="27"/>
                      <a:pt x="92" y="28"/>
                      <a:pt x="84" y="26"/>
                    </a:cubicBezTo>
                    <a:cubicBezTo>
                      <a:pt x="79" y="21"/>
                      <a:pt x="72" y="17"/>
                      <a:pt x="68" y="10"/>
                    </a:cubicBezTo>
                    <a:cubicBezTo>
                      <a:pt x="67" y="8"/>
                      <a:pt x="68" y="5"/>
                      <a:pt x="66" y="4"/>
                    </a:cubicBezTo>
                    <a:cubicBezTo>
                      <a:pt x="63" y="2"/>
                      <a:pt x="54" y="0"/>
                      <a:pt x="54" y="0"/>
                    </a:cubicBezTo>
                    <a:cubicBezTo>
                      <a:pt x="43" y="2"/>
                      <a:pt x="47" y="2"/>
                      <a:pt x="40" y="2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63" name="Freeform 35"/>
              <p:cNvSpPr>
                <a:spLocks/>
              </p:cNvSpPr>
              <p:nvPr/>
            </p:nvSpPr>
            <p:spPr bwMode="auto">
              <a:xfrm>
                <a:off x="3396" y="1830"/>
                <a:ext cx="100" cy="145"/>
              </a:xfrm>
              <a:custGeom>
                <a:avLst/>
                <a:gdLst>
                  <a:gd name="T0" fmla="*/ 40 w 102"/>
                  <a:gd name="T1" fmla="*/ 0 h 118"/>
                  <a:gd name="T2" fmla="*/ 30 w 102"/>
                  <a:gd name="T3" fmla="*/ 243 h 118"/>
                  <a:gd name="T4" fmla="*/ 14 w 102"/>
                  <a:gd name="T5" fmla="*/ 310 h 118"/>
                  <a:gd name="T6" fmla="*/ 12 w 102"/>
                  <a:gd name="T7" fmla="*/ 665 h 118"/>
                  <a:gd name="T8" fmla="*/ 32 w 102"/>
                  <a:gd name="T9" fmla="*/ 1400 h 118"/>
                  <a:gd name="T10" fmla="*/ 71 w 102"/>
                  <a:gd name="T11" fmla="*/ 1258 h 118"/>
                  <a:gd name="T12" fmla="*/ 76 w 102"/>
                  <a:gd name="T13" fmla="*/ 1068 h 118"/>
                  <a:gd name="T14" fmla="*/ 68 w 102"/>
                  <a:gd name="T15" fmla="*/ 640 h 118"/>
                  <a:gd name="T16" fmla="*/ 46 w 102"/>
                  <a:gd name="T17" fmla="*/ 48 h 118"/>
                  <a:gd name="T18" fmla="*/ 40 w 102"/>
                  <a:gd name="T19" fmla="*/ 0 h 1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2"/>
                  <a:gd name="T31" fmla="*/ 0 h 118"/>
                  <a:gd name="T32" fmla="*/ 102 w 102"/>
                  <a:gd name="T33" fmla="*/ 118 h 1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2" h="118">
                    <a:moveTo>
                      <a:pt x="52" y="0"/>
                    </a:moveTo>
                    <a:cubicBezTo>
                      <a:pt x="51" y="4"/>
                      <a:pt x="45" y="17"/>
                      <a:pt x="42" y="20"/>
                    </a:cubicBezTo>
                    <a:cubicBezTo>
                      <a:pt x="35" y="27"/>
                      <a:pt x="14" y="26"/>
                      <a:pt x="14" y="26"/>
                    </a:cubicBezTo>
                    <a:cubicBezTo>
                      <a:pt x="4" y="36"/>
                      <a:pt x="4" y="44"/>
                      <a:pt x="12" y="56"/>
                    </a:cubicBezTo>
                    <a:cubicBezTo>
                      <a:pt x="9" y="95"/>
                      <a:pt x="0" y="111"/>
                      <a:pt x="44" y="118"/>
                    </a:cubicBezTo>
                    <a:cubicBezTo>
                      <a:pt x="62" y="115"/>
                      <a:pt x="70" y="108"/>
                      <a:pt x="90" y="106"/>
                    </a:cubicBezTo>
                    <a:cubicBezTo>
                      <a:pt x="99" y="103"/>
                      <a:pt x="98" y="99"/>
                      <a:pt x="100" y="90"/>
                    </a:cubicBezTo>
                    <a:cubicBezTo>
                      <a:pt x="98" y="63"/>
                      <a:pt x="102" y="66"/>
                      <a:pt x="84" y="54"/>
                    </a:cubicBezTo>
                    <a:cubicBezTo>
                      <a:pt x="75" y="27"/>
                      <a:pt x="88" y="10"/>
                      <a:pt x="58" y="4"/>
                    </a:cubicBezTo>
                    <a:cubicBezTo>
                      <a:pt x="50" y="7"/>
                      <a:pt x="52" y="8"/>
                      <a:pt x="52" y="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64" name="Freeform 36"/>
              <p:cNvSpPr>
                <a:spLocks/>
              </p:cNvSpPr>
              <p:nvPr/>
            </p:nvSpPr>
            <p:spPr bwMode="auto">
              <a:xfrm>
                <a:off x="3456" y="2016"/>
                <a:ext cx="91" cy="131"/>
              </a:xfrm>
              <a:custGeom>
                <a:avLst/>
                <a:gdLst>
                  <a:gd name="T0" fmla="*/ 42 w 93"/>
                  <a:gd name="T1" fmla="*/ 2 h 107"/>
                  <a:gd name="T2" fmla="*/ 23 w 93"/>
                  <a:gd name="T3" fmla="*/ 44 h 107"/>
                  <a:gd name="T4" fmla="*/ 18 w 93"/>
                  <a:gd name="T5" fmla="*/ 449 h 107"/>
                  <a:gd name="T6" fmla="*/ 4 w 93"/>
                  <a:gd name="T7" fmla="*/ 519 h 107"/>
                  <a:gd name="T8" fmla="*/ 20 w 93"/>
                  <a:gd name="T9" fmla="*/ 905 h 107"/>
                  <a:gd name="T10" fmla="*/ 28 w 93"/>
                  <a:gd name="T11" fmla="*/ 1211 h 107"/>
                  <a:gd name="T12" fmla="*/ 46 w 93"/>
                  <a:gd name="T13" fmla="*/ 1175 h 107"/>
                  <a:gd name="T14" fmla="*/ 48 w 93"/>
                  <a:gd name="T15" fmla="*/ 1044 h 107"/>
                  <a:gd name="T16" fmla="*/ 56 w 93"/>
                  <a:gd name="T17" fmla="*/ 1017 h 107"/>
                  <a:gd name="T18" fmla="*/ 66 w 93"/>
                  <a:gd name="T19" fmla="*/ 881 h 107"/>
                  <a:gd name="T20" fmla="*/ 64 w 93"/>
                  <a:gd name="T21" fmla="*/ 441 h 107"/>
                  <a:gd name="T22" fmla="*/ 46 w 93"/>
                  <a:gd name="T23" fmla="*/ 162 h 107"/>
                  <a:gd name="T24" fmla="*/ 42 w 93"/>
                  <a:gd name="T25" fmla="*/ 2 h 1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3"/>
                  <a:gd name="T40" fmla="*/ 0 h 107"/>
                  <a:gd name="T41" fmla="*/ 93 w 93"/>
                  <a:gd name="T42" fmla="*/ 107 h 10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3" h="107">
                    <a:moveTo>
                      <a:pt x="54" y="2"/>
                    </a:moveTo>
                    <a:cubicBezTo>
                      <a:pt x="45" y="3"/>
                      <a:pt x="34" y="0"/>
                      <a:pt x="26" y="4"/>
                    </a:cubicBezTo>
                    <a:cubicBezTo>
                      <a:pt x="18" y="8"/>
                      <a:pt x="23" y="33"/>
                      <a:pt x="18" y="40"/>
                    </a:cubicBezTo>
                    <a:cubicBezTo>
                      <a:pt x="16" y="42"/>
                      <a:pt x="7" y="45"/>
                      <a:pt x="4" y="46"/>
                    </a:cubicBezTo>
                    <a:cubicBezTo>
                      <a:pt x="6" y="72"/>
                      <a:pt x="0" y="75"/>
                      <a:pt x="20" y="80"/>
                    </a:cubicBezTo>
                    <a:cubicBezTo>
                      <a:pt x="30" y="87"/>
                      <a:pt x="31" y="97"/>
                      <a:pt x="40" y="106"/>
                    </a:cubicBezTo>
                    <a:cubicBezTo>
                      <a:pt x="46" y="105"/>
                      <a:pt x="53" y="107"/>
                      <a:pt x="58" y="104"/>
                    </a:cubicBezTo>
                    <a:cubicBezTo>
                      <a:pt x="61" y="102"/>
                      <a:pt x="58" y="95"/>
                      <a:pt x="60" y="92"/>
                    </a:cubicBezTo>
                    <a:cubicBezTo>
                      <a:pt x="62" y="90"/>
                      <a:pt x="65" y="91"/>
                      <a:pt x="68" y="90"/>
                    </a:cubicBezTo>
                    <a:cubicBezTo>
                      <a:pt x="76" y="87"/>
                      <a:pt x="80" y="81"/>
                      <a:pt x="88" y="78"/>
                    </a:cubicBezTo>
                    <a:cubicBezTo>
                      <a:pt x="93" y="63"/>
                      <a:pt x="91" y="53"/>
                      <a:pt x="84" y="38"/>
                    </a:cubicBezTo>
                    <a:cubicBezTo>
                      <a:pt x="80" y="19"/>
                      <a:pt x="75" y="20"/>
                      <a:pt x="58" y="14"/>
                    </a:cubicBezTo>
                    <a:cubicBezTo>
                      <a:pt x="57" y="10"/>
                      <a:pt x="54" y="2"/>
                      <a:pt x="54" y="2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65" name="Freeform 37"/>
              <p:cNvSpPr>
                <a:spLocks/>
              </p:cNvSpPr>
              <p:nvPr/>
            </p:nvSpPr>
            <p:spPr bwMode="auto">
              <a:xfrm>
                <a:off x="3538" y="1756"/>
                <a:ext cx="117" cy="157"/>
              </a:xfrm>
              <a:custGeom>
                <a:avLst/>
                <a:gdLst>
                  <a:gd name="T0" fmla="*/ 77 w 120"/>
                  <a:gd name="T1" fmla="*/ 0 h 128"/>
                  <a:gd name="T2" fmla="*/ 51 w 120"/>
                  <a:gd name="T3" fmla="*/ 112 h 128"/>
                  <a:gd name="T4" fmla="*/ 28 w 120"/>
                  <a:gd name="T5" fmla="*/ 367 h 128"/>
                  <a:gd name="T6" fmla="*/ 20 w 120"/>
                  <a:gd name="T7" fmla="*/ 412 h 128"/>
                  <a:gd name="T8" fmla="*/ 40 w 120"/>
                  <a:gd name="T9" fmla="*/ 1162 h 128"/>
                  <a:gd name="T10" fmla="*/ 58 w 120"/>
                  <a:gd name="T11" fmla="*/ 1386 h 128"/>
                  <a:gd name="T12" fmla="*/ 89 w 120"/>
                  <a:gd name="T13" fmla="*/ 1216 h 128"/>
                  <a:gd name="T14" fmla="*/ 85 w 120"/>
                  <a:gd name="T15" fmla="*/ 921 h 128"/>
                  <a:gd name="T16" fmla="*/ 89 w 120"/>
                  <a:gd name="T17" fmla="*/ 552 h 128"/>
                  <a:gd name="T18" fmla="*/ 88 w 120"/>
                  <a:gd name="T19" fmla="*/ 242 h 128"/>
                  <a:gd name="T20" fmla="*/ 77 w 120"/>
                  <a:gd name="T21" fmla="*/ 0 h 1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0"/>
                  <a:gd name="T34" fmla="*/ 0 h 128"/>
                  <a:gd name="T35" fmla="*/ 120 w 120"/>
                  <a:gd name="T36" fmla="*/ 128 h 1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0" h="128">
                    <a:moveTo>
                      <a:pt x="102" y="0"/>
                    </a:moveTo>
                    <a:cubicBezTo>
                      <a:pt x="89" y="4"/>
                      <a:pt x="77" y="2"/>
                      <a:pt x="66" y="10"/>
                    </a:cubicBezTo>
                    <a:cubicBezTo>
                      <a:pt x="57" y="23"/>
                      <a:pt x="57" y="25"/>
                      <a:pt x="40" y="32"/>
                    </a:cubicBezTo>
                    <a:cubicBezTo>
                      <a:pt x="36" y="34"/>
                      <a:pt x="28" y="36"/>
                      <a:pt x="28" y="36"/>
                    </a:cubicBezTo>
                    <a:cubicBezTo>
                      <a:pt x="0" y="79"/>
                      <a:pt x="25" y="90"/>
                      <a:pt x="52" y="100"/>
                    </a:cubicBezTo>
                    <a:cubicBezTo>
                      <a:pt x="67" y="120"/>
                      <a:pt x="58" y="114"/>
                      <a:pt x="80" y="120"/>
                    </a:cubicBezTo>
                    <a:cubicBezTo>
                      <a:pt x="118" y="118"/>
                      <a:pt x="114" y="128"/>
                      <a:pt x="120" y="104"/>
                    </a:cubicBezTo>
                    <a:cubicBezTo>
                      <a:pt x="119" y="96"/>
                      <a:pt x="114" y="80"/>
                      <a:pt x="114" y="80"/>
                    </a:cubicBezTo>
                    <a:cubicBezTo>
                      <a:pt x="116" y="69"/>
                      <a:pt x="117" y="59"/>
                      <a:pt x="120" y="48"/>
                    </a:cubicBezTo>
                    <a:cubicBezTo>
                      <a:pt x="119" y="39"/>
                      <a:pt x="120" y="29"/>
                      <a:pt x="118" y="20"/>
                    </a:cubicBezTo>
                    <a:cubicBezTo>
                      <a:pt x="116" y="9"/>
                      <a:pt x="102" y="8"/>
                      <a:pt x="102" y="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66" name="Freeform 38"/>
              <p:cNvSpPr>
                <a:spLocks/>
              </p:cNvSpPr>
              <p:nvPr/>
            </p:nvSpPr>
            <p:spPr bwMode="auto">
              <a:xfrm>
                <a:off x="3673" y="1870"/>
                <a:ext cx="129" cy="190"/>
              </a:xfrm>
              <a:custGeom>
                <a:avLst/>
                <a:gdLst>
                  <a:gd name="T0" fmla="*/ 73 w 132"/>
                  <a:gd name="T1" fmla="*/ 0 h 155"/>
                  <a:gd name="T2" fmla="*/ 67 w 132"/>
                  <a:gd name="T3" fmla="*/ 47 h 155"/>
                  <a:gd name="T4" fmla="*/ 56 w 132"/>
                  <a:gd name="T5" fmla="*/ 71 h 155"/>
                  <a:gd name="T6" fmla="*/ 45 w 132"/>
                  <a:gd name="T7" fmla="*/ 342 h 155"/>
                  <a:gd name="T8" fmla="*/ 21 w 132"/>
                  <a:gd name="T9" fmla="*/ 444 h 155"/>
                  <a:gd name="T10" fmla="*/ 21 w 132"/>
                  <a:gd name="T11" fmla="*/ 577 h 155"/>
                  <a:gd name="T12" fmla="*/ 9 w 132"/>
                  <a:gd name="T13" fmla="*/ 667 h 155"/>
                  <a:gd name="T14" fmla="*/ 23 w 132"/>
                  <a:gd name="T15" fmla="*/ 1290 h 155"/>
                  <a:gd name="T16" fmla="*/ 37 w 132"/>
                  <a:gd name="T17" fmla="*/ 1618 h 155"/>
                  <a:gd name="T18" fmla="*/ 91 w 132"/>
                  <a:gd name="T19" fmla="*/ 1031 h 155"/>
                  <a:gd name="T20" fmla="*/ 90 w 132"/>
                  <a:gd name="T21" fmla="*/ 319 h 155"/>
                  <a:gd name="T22" fmla="*/ 83 w 132"/>
                  <a:gd name="T23" fmla="*/ 112 h 155"/>
                  <a:gd name="T24" fmla="*/ 73 w 132"/>
                  <a:gd name="T25" fmla="*/ 0 h 1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2"/>
                  <a:gd name="T40" fmla="*/ 0 h 155"/>
                  <a:gd name="T41" fmla="*/ 132 w 132"/>
                  <a:gd name="T42" fmla="*/ 155 h 15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2" h="155">
                    <a:moveTo>
                      <a:pt x="97" y="0"/>
                    </a:moveTo>
                    <a:cubicBezTo>
                      <a:pt x="95" y="1"/>
                      <a:pt x="93" y="3"/>
                      <a:pt x="91" y="4"/>
                    </a:cubicBezTo>
                    <a:cubicBezTo>
                      <a:pt x="84" y="6"/>
                      <a:pt x="77" y="4"/>
                      <a:pt x="71" y="6"/>
                    </a:cubicBezTo>
                    <a:cubicBezTo>
                      <a:pt x="68" y="7"/>
                      <a:pt x="71" y="25"/>
                      <a:pt x="57" y="30"/>
                    </a:cubicBezTo>
                    <a:cubicBezTo>
                      <a:pt x="51" y="47"/>
                      <a:pt x="62" y="21"/>
                      <a:pt x="33" y="38"/>
                    </a:cubicBezTo>
                    <a:cubicBezTo>
                      <a:pt x="29" y="40"/>
                      <a:pt x="33" y="46"/>
                      <a:pt x="31" y="50"/>
                    </a:cubicBezTo>
                    <a:cubicBezTo>
                      <a:pt x="28" y="57"/>
                      <a:pt x="17" y="56"/>
                      <a:pt x="9" y="58"/>
                    </a:cubicBezTo>
                    <a:cubicBezTo>
                      <a:pt x="0" y="76"/>
                      <a:pt x="15" y="108"/>
                      <a:pt x="35" y="112"/>
                    </a:cubicBezTo>
                    <a:cubicBezTo>
                      <a:pt x="38" y="122"/>
                      <a:pt x="44" y="131"/>
                      <a:pt x="49" y="140"/>
                    </a:cubicBezTo>
                    <a:cubicBezTo>
                      <a:pt x="118" y="138"/>
                      <a:pt x="132" y="155"/>
                      <a:pt x="119" y="90"/>
                    </a:cubicBezTo>
                    <a:cubicBezTo>
                      <a:pt x="124" y="68"/>
                      <a:pt x="129" y="49"/>
                      <a:pt x="117" y="28"/>
                    </a:cubicBezTo>
                    <a:cubicBezTo>
                      <a:pt x="114" y="22"/>
                      <a:pt x="113" y="14"/>
                      <a:pt x="107" y="10"/>
                    </a:cubicBezTo>
                    <a:cubicBezTo>
                      <a:pt x="94" y="1"/>
                      <a:pt x="93" y="12"/>
                      <a:pt x="97" y="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67" name="Freeform 39"/>
              <p:cNvSpPr>
                <a:spLocks/>
              </p:cNvSpPr>
              <p:nvPr/>
            </p:nvSpPr>
            <p:spPr bwMode="auto">
              <a:xfrm>
                <a:off x="3670" y="2041"/>
                <a:ext cx="122" cy="119"/>
              </a:xfrm>
              <a:custGeom>
                <a:avLst/>
                <a:gdLst>
                  <a:gd name="T0" fmla="*/ 38 w 125"/>
                  <a:gd name="T1" fmla="*/ 107 h 97"/>
                  <a:gd name="T2" fmla="*/ 24 w 125"/>
                  <a:gd name="T3" fmla="*/ 310 h 97"/>
                  <a:gd name="T4" fmla="*/ 20 w 125"/>
                  <a:gd name="T5" fmla="*/ 336 h 97"/>
                  <a:gd name="T6" fmla="*/ 10 w 125"/>
                  <a:gd name="T7" fmla="*/ 407 h 97"/>
                  <a:gd name="T8" fmla="*/ 6 w 125"/>
                  <a:gd name="T9" fmla="*/ 751 h 97"/>
                  <a:gd name="T10" fmla="*/ 53 w 125"/>
                  <a:gd name="T11" fmla="*/ 1082 h 97"/>
                  <a:gd name="T12" fmla="*/ 76 w 125"/>
                  <a:gd name="T13" fmla="*/ 1129 h 97"/>
                  <a:gd name="T14" fmla="*/ 89 w 125"/>
                  <a:gd name="T15" fmla="*/ 779 h 97"/>
                  <a:gd name="T16" fmla="*/ 92 w 125"/>
                  <a:gd name="T17" fmla="*/ 635 h 97"/>
                  <a:gd name="T18" fmla="*/ 51 w 125"/>
                  <a:gd name="T19" fmla="*/ 161 h 97"/>
                  <a:gd name="T20" fmla="*/ 38 w 125"/>
                  <a:gd name="T21" fmla="*/ 107 h 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5"/>
                  <a:gd name="T34" fmla="*/ 0 h 97"/>
                  <a:gd name="T35" fmla="*/ 125 w 125"/>
                  <a:gd name="T36" fmla="*/ 97 h 9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5" h="97">
                    <a:moveTo>
                      <a:pt x="50" y="9"/>
                    </a:moveTo>
                    <a:cubicBezTo>
                      <a:pt x="35" y="14"/>
                      <a:pt x="44" y="15"/>
                      <a:pt x="36" y="27"/>
                    </a:cubicBezTo>
                    <a:cubicBezTo>
                      <a:pt x="34" y="29"/>
                      <a:pt x="31" y="28"/>
                      <a:pt x="28" y="29"/>
                    </a:cubicBezTo>
                    <a:cubicBezTo>
                      <a:pt x="22" y="31"/>
                      <a:pt x="10" y="35"/>
                      <a:pt x="10" y="35"/>
                    </a:cubicBezTo>
                    <a:cubicBezTo>
                      <a:pt x="0" y="45"/>
                      <a:pt x="0" y="42"/>
                      <a:pt x="6" y="65"/>
                    </a:cubicBezTo>
                    <a:cubicBezTo>
                      <a:pt x="13" y="93"/>
                      <a:pt x="46" y="91"/>
                      <a:pt x="68" y="93"/>
                    </a:cubicBezTo>
                    <a:cubicBezTo>
                      <a:pt x="85" y="94"/>
                      <a:pt x="85" y="95"/>
                      <a:pt x="100" y="97"/>
                    </a:cubicBezTo>
                    <a:cubicBezTo>
                      <a:pt x="114" y="93"/>
                      <a:pt x="114" y="80"/>
                      <a:pt x="118" y="67"/>
                    </a:cubicBezTo>
                    <a:cubicBezTo>
                      <a:pt x="119" y="63"/>
                      <a:pt x="122" y="55"/>
                      <a:pt x="122" y="55"/>
                    </a:cubicBezTo>
                    <a:cubicBezTo>
                      <a:pt x="119" y="0"/>
                      <a:pt x="125" y="15"/>
                      <a:pt x="64" y="13"/>
                    </a:cubicBezTo>
                    <a:cubicBezTo>
                      <a:pt x="51" y="9"/>
                      <a:pt x="56" y="9"/>
                      <a:pt x="50" y="9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4" name="Group 40"/>
            <p:cNvGrpSpPr>
              <a:grpSpLocks/>
            </p:cNvGrpSpPr>
            <p:nvPr/>
          </p:nvGrpSpPr>
          <p:grpSpPr bwMode="auto">
            <a:xfrm>
              <a:off x="3901" y="1703"/>
              <a:ext cx="1379" cy="457"/>
              <a:chOff x="3901" y="1700"/>
              <a:chExt cx="1379" cy="457"/>
            </a:xfrm>
          </p:grpSpPr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3901" y="1800"/>
                <a:ext cx="196" cy="130"/>
              </a:xfrm>
              <a:custGeom>
                <a:avLst/>
                <a:gdLst>
                  <a:gd name="T0" fmla="*/ 67 w 196"/>
                  <a:gd name="T1" fmla="*/ 28 h 130"/>
                  <a:gd name="T2" fmla="*/ 61 w 196"/>
                  <a:gd name="T3" fmla="*/ 22 h 130"/>
                  <a:gd name="T4" fmla="*/ 31 w 196"/>
                  <a:gd name="T5" fmla="*/ 24 h 130"/>
                  <a:gd name="T6" fmla="*/ 9 w 196"/>
                  <a:gd name="T7" fmla="*/ 60 h 130"/>
                  <a:gd name="T8" fmla="*/ 13 w 196"/>
                  <a:gd name="T9" fmla="*/ 96 h 130"/>
                  <a:gd name="T10" fmla="*/ 39 w 196"/>
                  <a:gd name="T11" fmla="*/ 120 h 130"/>
                  <a:gd name="T12" fmla="*/ 71 w 196"/>
                  <a:gd name="T13" fmla="*/ 130 h 130"/>
                  <a:gd name="T14" fmla="*/ 147 w 196"/>
                  <a:gd name="T15" fmla="*/ 106 h 130"/>
                  <a:gd name="T16" fmla="*/ 155 w 196"/>
                  <a:gd name="T17" fmla="*/ 66 h 130"/>
                  <a:gd name="T18" fmla="*/ 187 w 196"/>
                  <a:gd name="T19" fmla="*/ 60 h 130"/>
                  <a:gd name="T20" fmla="*/ 179 w 196"/>
                  <a:gd name="T21" fmla="*/ 20 h 130"/>
                  <a:gd name="T22" fmla="*/ 111 w 196"/>
                  <a:gd name="T23" fmla="*/ 0 h 130"/>
                  <a:gd name="T24" fmla="*/ 73 w 196"/>
                  <a:gd name="T25" fmla="*/ 14 h 130"/>
                  <a:gd name="T26" fmla="*/ 61 w 196"/>
                  <a:gd name="T27" fmla="*/ 20 h 130"/>
                  <a:gd name="T28" fmla="*/ 67 w 196"/>
                  <a:gd name="T29" fmla="*/ 28 h 1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6"/>
                  <a:gd name="T46" fmla="*/ 0 h 130"/>
                  <a:gd name="T47" fmla="*/ 196 w 196"/>
                  <a:gd name="T48" fmla="*/ 130 h 13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6" h="130">
                    <a:moveTo>
                      <a:pt x="67" y="28"/>
                    </a:moveTo>
                    <a:cubicBezTo>
                      <a:pt x="65" y="26"/>
                      <a:pt x="64" y="22"/>
                      <a:pt x="61" y="22"/>
                    </a:cubicBezTo>
                    <a:cubicBezTo>
                      <a:pt x="51" y="21"/>
                      <a:pt x="41" y="22"/>
                      <a:pt x="31" y="24"/>
                    </a:cubicBezTo>
                    <a:cubicBezTo>
                      <a:pt x="23" y="26"/>
                      <a:pt x="29" y="53"/>
                      <a:pt x="9" y="60"/>
                    </a:cubicBezTo>
                    <a:cubicBezTo>
                      <a:pt x="3" y="72"/>
                      <a:pt x="0" y="87"/>
                      <a:pt x="13" y="96"/>
                    </a:cubicBezTo>
                    <a:cubicBezTo>
                      <a:pt x="21" y="112"/>
                      <a:pt x="18" y="117"/>
                      <a:pt x="39" y="120"/>
                    </a:cubicBezTo>
                    <a:cubicBezTo>
                      <a:pt x="62" y="128"/>
                      <a:pt x="51" y="124"/>
                      <a:pt x="71" y="130"/>
                    </a:cubicBezTo>
                    <a:cubicBezTo>
                      <a:pt x="98" y="123"/>
                      <a:pt x="117" y="114"/>
                      <a:pt x="147" y="106"/>
                    </a:cubicBezTo>
                    <a:cubicBezTo>
                      <a:pt x="149" y="99"/>
                      <a:pt x="148" y="71"/>
                      <a:pt x="155" y="66"/>
                    </a:cubicBezTo>
                    <a:cubicBezTo>
                      <a:pt x="159" y="63"/>
                      <a:pt x="182" y="61"/>
                      <a:pt x="187" y="60"/>
                    </a:cubicBezTo>
                    <a:cubicBezTo>
                      <a:pt x="194" y="46"/>
                      <a:pt x="196" y="24"/>
                      <a:pt x="179" y="20"/>
                    </a:cubicBezTo>
                    <a:cubicBezTo>
                      <a:pt x="159" y="5"/>
                      <a:pt x="136" y="3"/>
                      <a:pt x="111" y="0"/>
                    </a:cubicBezTo>
                    <a:cubicBezTo>
                      <a:pt x="65" y="4"/>
                      <a:pt x="95" y="3"/>
                      <a:pt x="73" y="14"/>
                    </a:cubicBezTo>
                    <a:cubicBezTo>
                      <a:pt x="72" y="15"/>
                      <a:pt x="61" y="17"/>
                      <a:pt x="61" y="20"/>
                    </a:cubicBezTo>
                    <a:cubicBezTo>
                      <a:pt x="61" y="23"/>
                      <a:pt x="65" y="25"/>
                      <a:pt x="67" y="28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3" name="Freeform 42"/>
              <p:cNvSpPr>
                <a:spLocks/>
              </p:cNvSpPr>
              <p:nvPr/>
            </p:nvSpPr>
            <p:spPr bwMode="auto">
              <a:xfrm>
                <a:off x="3958" y="2000"/>
                <a:ext cx="135" cy="157"/>
              </a:xfrm>
              <a:custGeom>
                <a:avLst/>
                <a:gdLst>
                  <a:gd name="T0" fmla="*/ 70 w 135"/>
                  <a:gd name="T1" fmla="*/ 4 h 157"/>
                  <a:gd name="T2" fmla="*/ 22 w 135"/>
                  <a:gd name="T3" fmla="*/ 36 h 157"/>
                  <a:gd name="T4" fmla="*/ 8 w 135"/>
                  <a:gd name="T5" fmla="*/ 92 h 157"/>
                  <a:gd name="T6" fmla="*/ 0 w 135"/>
                  <a:gd name="T7" fmla="*/ 104 h 157"/>
                  <a:gd name="T8" fmla="*/ 58 w 135"/>
                  <a:gd name="T9" fmla="*/ 144 h 157"/>
                  <a:gd name="T10" fmla="*/ 120 w 135"/>
                  <a:gd name="T11" fmla="*/ 140 h 157"/>
                  <a:gd name="T12" fmla="*/ 126 w 135"/>
                  <a:gd name="T13" fmla="*/ 112 h 157"/>
                  <a:gd name="T14" fmla="*/ 118 w 135"/>
                  <a:gd name="T15" fmla="*/ 62 h 157"/>
                  <a:gd name="T16" fmla="*/ 96 w 135"/>
                  <a:gd name="T17" fmla="*/ 38 h 157"/>
                  <a:gd name="T18" fmla="*/ 74 w 135"/>
                  <a:gd name="T19" fmla="*/ 10 h 157"/>
                  <a:gd name="T20" fmla="*/ 68 w 135"/>
                  <a:gd name="T21" fmla="*/ 4 h 157"/>
                  <a:gd name="T22" fmla="*/ 62 w 135"/>
                  <a:gd name="T23" fmla="*/ 0 h 157"/>
                  <a:gd name="T24" fmla="*/ 70 w 135"/>
                  <a:gd name="T25" fmla="*/ 4 h 15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5"/>
                  <a:gd name="T40" fmla="*/ 0 h 157"/>
                  <a:gd name="T41" fmla="*/ 135 w 135"/>
                  <a:gd name="T42" fmla="*/ 157 h 15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5" h="157">
                    <a:moveTo>
                      <a:pt x="70" y="4"/>
                    </a:moveTo>
                    <a:cubicBezTo>
                      <a:pt x="44" y="17"/>
                      <a:pt x="53" y="32"/>
                      <a:pt x="22" y="36"/>
                    </a:cubicBezTo>
                    <a:cubicBezTo>
                      <a:pt x="1" y="50"/>
                      <a:pt x="14" y="62"/>
                      <a:pt x="8" y="92"/>
                    </a:cubicBezTo>
                    <a:cubicBezTo>
                      <a:pt x="7" y="97"/>
                      <a:pt x="0" y="104"/>
                      <a:pt x="0" y="104"/>
                    </a:cubicBezTo>
                    <a:cubicBezTo>
                      <a:pt x="3" y="157"/>
                      <a:pt x="7" y="139"/>
                      <a:pt x="58" y="144"/>
                    </a:cubicBezTo>
                    <a:cubicBezTo>
                      <a:pt x="79" y="142"/>
                      <a:pt x="100" y="147"/>
                      <a:pt x="120" y="140"/>
                    </a:cubicBezTo>
                    <a:cubicBezTo>
                      <a:pt x="129" y="137"/>
                      <a:pt x="123" y="121"/>
                      <a:pt x="126" y="112"/>
                    </a:cubicBezTo>
                    <a:cubicBezTo>
                      <a:pt x="128" y="98"/>
                      <a:pt x="135" y="68"/>
                      <a:pt x="118" y="62"/>
                    </a:cubicBezTo>
                    <a:cubicBezTo>
                      <a:pt x="110" y="54"/>
                      <a:pt x="106" y="45"/>
                      <a:pt x="96" y="38"/>
                    </a:cubicBezTo>
                    <a:cubicBezTo>
                      <a:pt x="92" y="25"/>
                      <a:pt x="83" y="19"/>
                      <a:pt x="74" y="10"/>
                    </a:cubicBezTo>
                    <a:cubicBezTo>
                      <a:pt x="72" y="8"/>
                      <a:pt x="70" y="6"/>
                      <a:pt x="68" y="4"/>
                    </a:cubicBezTo>
                    <a:cubicBezTo>
                      <a:pt x="66" y="2"/>
                      <a:pt x="60" y="0"/>
                      <a:pt x="62" y="0"/>
                    </a:cubicBezTo>
                    <a:cubicBezTo>
                      <a:pt x="65" y="0"/>
                      <a:pt x="67" y="3"/>
                      <a:pt x="70" y="4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4" name="Freeform 43"/>
              <p:cNvSpPr>
                <a:spLocks/>
              </p:cNvSpPr>
              <p:nvPr/>
            </p:nvSpPr>
            <p:spPr bwMode="auto">
              <a:xfrm>
                <a:off x="4134" y="1848"/>
                <a:ext cx="154" cy="152"/>
              </a:xfrm>
              <a:custGeom>
                <a:avLst/>
                <a:gdLst>
                  <a:gd name="T0" fmla="*/ 52 w 154"/>
                  <a:gd name="T1" fmla="*/ 16 h 152"/>
                  <a:gd name="T2" fmla="*/ 50 w 154"/>
                  <a:gd name="T3" fmla="*/ 22 h 152"/>
                  <a:gd name="T4" fmla="*/ 42 w 154"/>
                  <a:gd name="T5" fmla="*/ 26 h 152"/>
                  <a:gd name="T6" fmla="*/ 16 w 154"/>
                  <a:gd name="T7" fmla="*/ 54 h 152"/>
                  <a:gd name="T8" fmla="*/ 0 w 154"/>
                  <a:gd name="T9" fmla="*/ 68 h 152"/>
                  <a:gd name="T10" fmla="*/ 4 w 154"/>
                  <a:gd name="T11" fmla="*/ 104 h 152"/>
                  <a:gd name="T12" fmla="*/ 6 w 154"/>
                  <a:gd name="T13" fmla="*/ 130 h 152"/>
                  <a:gd name="T14" fmla="*/ 30 w 154"/>
                  <a:gd name="T15" fmla="*/ 134 h 152"/>
                  <a:gd name="T16" fmla="*/ 52 w 154"/>
                  <a:gd name="T17" fmla="*/ 152 h 152"/>
                  <a:gd name="T18" fmla="*/ 66 w 154"/>
                  <a:gd name="T19" fmla="*/ 138 h 152"/>
                  <a:gd name="T20" fmla="*/ 124 w 154"/>
                  <a:gd name="T21" fmla="*/ 118 h 152"/>
                  <a:gd name="T22" fmla="*/ 146 w 154"/>
                  <a:gd name="T23" fmla="*/ 104 h 152"/>
                  <a:gd name="T24" fmla="*/ 154 w 154"/>
                  <a:gd name="T25" fmla="*/ 56 h 152"/>
                  <a:gd name="T26" fmla="*/ 104 w 154"/>
                  <a:gd name="T27" fmla="*/ 14 h 152"/>
                  <a:gd name="T28" fmla="*/ 46 w 154"/>
                  <a:gd name="T29" fmla="*/ 18 h 152"/>
                  <a:gd name="T30" fmla="*/ 52 w 154"/>
                  <a:gd name="T31" fmla="*/ 16 h 1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4"/>
                  <a:gd name="T49" fmla="*/ 0 h 152"/>
                  <a:gd name="T50" fmla="*/ 154 w 154"/>
                  <a:gd name="T51" fmla="*/ 152 h 15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4" h="152">
                    <a:moveTo>
                      <a:pt x="52" y="16"/>
                    </a:moveTo>
                    <a:cubicBezTo>
                      <a:pt x="51" y="18"/>
                      <a:pt x="51" y="21"/>
                      <a:pt x="50" y="22"/>
                    </a:cubicBezTo>
                    <a:cubicBezTo>
                      <a:pt x="48" y="24"/>
                      <a:pt x="43" y="23"/>
                      <a:pt x="42" y="26"/>
                    </a:cubicBezTo>
                    <a:cubicBezTo>
                      <a:pt x="25" y="61"/>
                      <a:pt x="53" y="45"/>
                      <a:pt x="16" y="54"/>
                    </a:cubicBezTo>
                    <a:cubicBezTo>
                      <a:pt x="7" y="60"/>
                      <a:pt x="5" y="58"/>
                      <a:pt x="0" y="68"/>
                    </a:cubicBezTo>
                    <a:cubicBezTo>
                      <a:pt x="1" y="80"/>
                      <a:pt x="3" y="92"/>
                      <a:pt x="4" y="104"/>
                    </a:cubicBezTo>
                    <a:cubicBezTo>
                      <a:pt x="5" y="113"/>
                      <a:pt x="1" y="123"/>
                      <a:pt x="6" y="130"/>
                    </a:cubicBezTo>
                    <a:cubicBezTo>
                      <a:pt x="10" y="137"/>
                      <a:pt x="22" y="132"/>
                      <a:pt x="30" y="134"/>
                    </a:cubicBezTo>
                    <a:cubicBezTo>
                      <a:pt x="39" y="140"/>
                      <a:pt x="42" y="149"/>
                      <a:pt x="52" y="152"/>
                    </a:cubicBezTo>
                    <a:cubicBezTo>
                      <a:pt x="65" y="149"/>
                      <a:pt x="59" y="145"/>
                      <a:pt x="66" y="138"/>
                    </a:cubicBezTo>
                    <a:cubicBezTo>
                      <a:pt x="75" y="129"/>
                      <a:pt x="110" y="120"/>
                      <a:pt x="124" y="118"/>
                    </a:cubicBezTo>
                    <a:cubicBezTo>
                      <a:pt x="127" y="108"/>
                      <a:pt x="137" y="107"/>
                      <a:pt x="146" y="104"/>
                    </a:cubicBezTo>
                    <a:cubicBezTo>
                      <a:pt x="148" y="86"/>
                      <a:pt x="152" y="74"/>
                      <a:pt x="154" y="56"/>
                    </a:cubicBezTo>
                    <a:cubicBezTo>
                      <a:pt x="151" y="5"/>
                      <a:pt x="151" y="17"/>
                      <a:pt x="104" y="14"/>
                    </a:cubicBezTo>
                    <a:cubicBezTo>
                      <a:pt x="83" y="0"/>
                      <a:pt x="66" y="18"/>
                      <a:pt x="46" y="18"/>
                    </a:cubicBezTo>
                    <a:cubicBezTo>
                      <a:pt x="44" y="18"/>
                      <a:pt x="50" y="17"/>
                      <a:pt x="52" y="16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5" name="Freeform 44"/>
              <p:cNvSpPr>
                <a:spLocks/>
              </p:cNvSpPr>
              <p:nvPr/>
            </p:nvSpPr>
            <p:spPr bwMode="auto">
              <a:xfrm>
                <a:off x="4296" y="1998"/>
                <a:ext cx="154" cy="122"/>
              </a:xfrm>
              <a:custGeom>
                <a:avLst/>
                <a:gdLst>
                  <a:gd name="T0" fmla="*/ 110 w 154"/>
                  <a:gd name="T1" fmla="*/ 0 h 122"/>
                  <a:gd name="T2" fmla="*/ 28 w 154"/>
                  <a:gd name="T3" fmla="*/ 10 h 122"/>
                  <a:gd name="T4" fmla="*/ 14 w 154"/>
                  <a:gd name="T5" fmla="*/ 74 h 122"/>
                  <a:gd name="T6" fmla="*/ 114 w 154"/>
                  <a:gd name="T7" fmla="*/ 98 h 122"/>
                  <a:gd name="T8" fmla="*/ 144 w 154"/>
                  <a:gd name="T9" fmla="*/ 94 h 122"/>
                  <a:gd name="T10" fmla="*/ 150 w 154"/>
                  <a:gd name="T11" fmla="*/ 50 h 122"/>
                  <a:gd name="T12" fmla="*/ 130 w 154"/>
                  <a:gd name="T13" fmla="*/ 34 h 122"/>
                  <a:gd name="T14" fmla="*/ 120 w 154"/>
                  <a:gd name="T15" fmla="*/ 16 h 122"/>
                  <a:gd name="T16" fmla="*/ 110 w 154"/>
                  <a:gd name="T17" fmla="*/ 0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4"/>
                  <a:gd name="T28" fmla="*/ 0 h 122"/>
                  <a:gd name="T29" fmla="*/ 154 w 154"/>
                  <a:gd name="T30" fmla="*/ 122 h 1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4" h="122">
                    <a:moveTo>
                      <a:pt x="110" y="0"/>
                    </a:moveTo>
                    <a:cubicBezTo>
                      <a:pt x="78" y="5"/>
                      <a:pt x="64" y="7"/>
                      <a:pt x="28" y="10"/>
                    </a:cubicBezTo>
                    <a:cubicBezTo>
                      <a:pt x="8" y="23"/>
                      <a:pt x="27" y="55"/>
                      <a:pt x="14" y="74"/>
                    </a:cubicBezTo>
                    <a:cubicBezTo>
                      <a:pt x="0" y="122"/>
                      <a:pt x="85" y="97"/>
                      <a:pt x="114" y="98"/>
                    </a:cubicBezTo>
                    <a:cubicBezTo>
                      <a:pt x="131" y="100"/>
                      <a:pt x="130" y="99"/>
                      <a:pt x="144" y="94"/>
                    </a:cubicBezTo>
                    <a:cubicBezTo>
                      <a:pt x="153" y="80"/>
                      <a:pt x="154" y="66"/>
                      <a:pt x="150" y="50"/>
                    </a:cubicBezTo>
                    <a:cubicBezTo>
                      <a:pt x="148" y="43"/>
                      <a:pt x="134" y="40"/>
                      <a:pt x="130" y="34"/>
                    </a:cubicBezTo>
                    <a:cubicBezTo>
                      <a:pt x="112" y="11"/>
                      <a:pt x="127" y="30"/>
                      <a:pt x="120" y="16"/>
                    </a:cubicBezTo>
                    <a:cubicBezTo>
                      <a:pt x="116" y="8"/>
                      <a:pt x="110" y="9"/>
                      <a:pt x="110" y="0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6" name="Freeform 45"/>
              <p:cNvSpPr>
                <a:spLocks/>
              </p:cNvSpPr>
              <p:nvPr/>
            </p:nvSpPr>
            <p:spPr bwMode="auto">
              <a:xfrm>
                <a:off x="4388" y="1754"/>
                <a:ext cx="133" cy="130"/>
              </a:xfrm>
              <a:custGeom>
                <a:avLst/>
                <a:gdLst>
                  <a:gd name="T0" fmla="*/ 74 w 133"/>
                  <a:gd name="T1" fmla="*/ 0 h 130"/>
                  <a:gd name="T2" fmla="*/ 16 w 133"/>
                  <a:gd name="T3" fmla="*/ 28 h 130"/>
                  <a:gd name="T4" fmla="*/ 10 w 133"/>
                  <a:gd name="T5" fmla="*/ 54 h 130"/>
                  <a:gd name="T6" fmla="*/ 0 w 133"/>
                  <a:gd name="T7" fmla="*/ 74 h 130"/>
                  <a:gd name="T8" fmla="*/ 2 w 133"/>
                  <a:gd name="T9" fmla="*/ 94 h 130"/>
                  <a:gd name="T10" fmla="*/ 44 w 133"/>
                  <a:gd name="T11" fmla="*/ 128 h 130"/>
                  <a:gd name="T12" fmla="*/ 106 w 133"/>
                  <a:gd name="T13" fmla="*/ 130 h 130"/>
                  <a:gd name="T14" fmla="*/ 124 w 133"/>
                  <a:gd name="T15" fmla="*/ 116 h 130"/>
                  <a:gd name="T16" fmla="*/ 128 w 133"/>
                  <a:gd name="T17" fmla="*/ 68 h 130"/>
                  <a:gd name="T18" fmla="*/ 94 w 133"/>
                  <a:gd name="T19" fmla="*/ 36 h 130"/>
                  <a:gd name="T20" fmla="*/ 74 w 133"/>
                  <a:gd name="T21" fmla="*/ 0 h 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3"/>
                  <a:gd name="T34" fmla="*/ 0 h 130"/>
                  <a:gd name="T35" fmla="*/ 133 w 133"/>
                  <a:gd name="T36" fmla="*/ 130 h 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3" h="130">
                    <a:moveTo>
                      <a:pt x="74" y="0"/>
                    </a:moveTo>
                    <a:cubicBezTo>
                      <a:pt x="62" y="23"/>
                      <a:pt x="40" y="25"/>
                      <a:pt x="16" y="28"/>
                    </a:cubicBezTo>
                    <a:cubicBezTo>
                      <a:pt x="7" y="42"/>
                      <a:pt x="16" y="26"/>
                      <a:pt x="10" y="54"/>
                    </a:cubicBezTo>
                    <a:cubicBezTo>
                      <a:pt x="8" y="61"/>
                      <a:pt x="2" y="67"/>
                      <a:pt x="0" y="74"/>
                    </a:cubicBezTo>
                    <a:cubicBezTo>
                      <a:pt x="1" y="81"/>
                      <a:pt x="0" y="88"/>
                      <a:pt x="2" y="94"/>
                    </a:cubicBezTo>
                    <a:cubicBezTo>
                      <a:pt x="3" y="98"/>
                      <a:pt x="38" y="126"/>
                      <a:pt x="44" y="128"/>
                    </a:cubicBezTo>
                    <a:cubicBezTo>
                      <a:pt x="65" y="121"/>
                      <a:pt x="82" y="128"/>
                      <a:pt x="106" y="130"/>
                    </a:cubicBezTo>
                    <a:cubicBezTo>
                      <a:pt x="115" y="127"/>
                      <a:pt x="118" y="124"/>
                      <a:pt x="124" y="116"/>
                    </a:cubicBezTo>
                    <a:cubicBezTo>
                      <a:pt x="129" y="97"/>
                      <a:pt x="133" y="89"/>
                      <a:pt x="128" y="68"/>
                    </a:cubicBezTo>
                    <a:cubicBezTo>
                      <a:pt x="126" y="58"/>
                      <a:pt x="101" y="46"/>
                      <a:pt x="94" y="36"/>
                    </a:cubicBezTo>
                    <a:cubicBezTo>
                      <a:pt x="88" y="17"/>
                      <a:pt x="87" y="13"/>
                      <a:pt x="74" y="0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7" name="Freeform 46"/>
              <p:cNvSpPr>
                <a:spLocks/>
              </p:cNvSpPr>
              <p:nvPr/>
            </p:nvSpPr>
            <p:spPr bwMode="auto">
              <a:xfrm>
                <a:off x="4496" y="1938"/>
                <a:ext cx="139" cy="125"/>
              </a:xfrm>
              <a:custGeom>
                <a:avLst/>
                <a:gdLst>
                  <a:gd name="T0" fmla="*/ 122 w 139"/>
                  <a:gd name="T1" fmla="*/ 18 h 125"/>
                  <a:gd name="T2" fmla="*/ 52 w 139"/>
                  <a:gd name="T3" fmla="*/ 36 h 125"/>
                  <a:gd name="T4" fmla="*/ 12 w 139"/>
                  <a:gd name="T5" fmla="*/ 60 h 125"/>
                  <a:gd name="T6" fmla="*/ 54 w 139"/>
                  <a:gd name="T7" fmla="*/ 102 h 125"/>
                  <a:gd name="T8" fmla="*/ 92 w 139"/>
                  <a:gd name="T9" fmla="*/ 122 h 125"/>
                  <a:gd name="T10" fmla="*/ 114 w 139"/>
                  <a:gd name="T11" fmla="*/ 118 h 125"/>
                  <a:gd name="T12" fmla="*/ 118 w 139"/>
                  <a:gd name="T13" fmla="*/ 78 h 125"/>
                  <a:gd name="T14" fmla="*/ 134 w 139"/>
                  <a:gd name="T15" fmla="*/ 52 h 125"/>
                  <a:gd name="T16" fmla="*/ 128 w 139"/>
                  <a:gd name="T17" fmla="*/ 28 h 125"/>
                  <a:gd name="T18" fmla="*/ 122 w 139"/>
                  <a:gd name="T19" fmla="*/ 18 h 1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9"/>
                  <a:gd name="T31" fmla="*/ 0 h 125"/>
                  <a:gd name="T32" fmla="*/ 139 w 139"/>
                  <a:gd name="T33" fmla="*/ 125 h 1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9" h="125">
                    <a:moveTo>
                      <a:pt x="122" y="18"/>
                    </a:moveTo>
                    <a:cubicBezTo>
                      <a:pt x="40" y="20"/>
                      <a:pt x="64" y="0"/>
                      <a:pt x="52" y="36"/>
                    </a:cubicBezTo>
                    <a:cubicBezTo>
                      <a:pt x="59" y="64"/>
                      <a:pt x="31" y="54"/>
                      <a:pt x="12" y="60"/>
                    </a:cubicBezTo>
                    <a:cubicBezTo>
                      <a:pt x="0" y="96"/>
                      <a:pt x="29" y="99"/>
                      <a:pt x="54" y="102"/>
                    </a:cubicBezTo>
                    <a:cubicBezTo>
                      <a:pt x="68" y="108"/>
                      <a:pt x="79" y="118"/>
                      <a:pt x="92" y="122"/>
                    </a:cubicBezTo>
                    <a:cubicBezTo>
                      <a:pt x="99" y="120"/>
                      <a:pt x="111" y="125"/>
                      <a:pt x="114" y="118"/>
                    </a:cubicBezTo>
                    <a:cubicBezTo>
                      <a:pt x="120" y="106"/>
                      <a:pt x="115" y="91"/>
                      <a:pt x="118" y="78"/>
                    </a:cubicBezTo>
                    <a:cubicBezTo>
                      <a:pt x="120" y="57"/>
                      <a:pt x="117" y="58"/>
                      <a:pt x="134" y="52"/>
                    </a:cubicBezTo>
                    <a:cubicBezTo>
                      <a:pt x="137" y="42"/>
                      <a:pt x="139" y="32"/>
                      <a:pt x="128" y="28"/>
                    </a:cubicBezTo>
                    <a:cubicBezTo>
                      <a:pt x="125" y="20"/>
                      <a:pt x="127" y="23"/>
                      <a:pt x="122" y="18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8" name="Freeform 47"/>
              <p:cNvSpPr>
                <a:spLocks/>
              </p:cNvSpPr>
              <p:nvPr/>
            </p:nvSpPr>
            <p:spPr bwMode="auto">
              <a:xfrm>
                <a:off x="4608" y="1774"/>
                <a:ext cx="141" cy="140"/>
              </a:xfrm>
              <a:custGeom>
                <a:avLst/>
                <a:gdLst>
                  <a:gd name="T0" fmla="*/ 104 w 141"/>
                  <a:gd name="T1" fmla="*/ 0 h 140"/>
                  <a:gd name="T2" fmla="*/ 70 w 141"/>
                  <a:gd name="T3" fmla="*/ 10 h 140"/>
                  <a:gd name="T4" fmla="*/ 26 w 141"/>
                  <a:gd name="T5" fmla="*/ 34 h 140"/>
                  <a:gd name="T6" fmla="*/ 18 w 141"/>
                  <a:gd name="T7" fmla="*/ 114 h 140"/>
                  <a:gd name="T8" fmla="*/ 38 w 141"/>
                  <a:gd name="T9" fmla="*/ 120 h 140"/>
                  <a:gd name="T10" fmla="*/ 72 w 141"/>
                  <a:gd name="T11" fmla="*/ 132 h 140"/>
                  <a:gd name="T12" fmla="*/ 102 w 141"/>
                  <a:gd name="T13" fmla="*/ 140 h 140"/>
                  <a:gd name="T14" fmla="*/ 122 w 141"/>
                  <a:gd name="T15" fmla="*/ 102 h 140"/>
                  <a:gd name="T16" fmla="*/ 136 w 141"/>
                  <a:gd name="T17" fmla="*/ 84 h 140"/>
                  <a:gd name="T18" fmla="*/ 126 w 141"/>
                  <a:gd name="T19" fmla="*/ 18 h 140"/>
                  <a:gd name="T20" fmla="*/ 104 w 141"/>
                  <a:gd name="T21" fmla="*/ 0 h 1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1"/>
                  <a:gd name="T34" fmla="*/ 0 h 140"/>
                  <a:gd name="T35" fmla="*/ 141 w 141"/>
                  <a:gd name="T36" fmla="*/ 140 h 1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1" h="140">
                    <a:moveTo>
                      <a:pt x="104" y="0"/>
                    </a:moveTo>
                    <a:cubicBezTo>
                      <a:pt x="92" y="3"/>
                      <a:pt x="81" y="5"/>
                      <a:pt x="70" y="10"/>
                    </a:cubicBezTo>
                    <a:cubicBezTo>
                      <a:pt x="58" y="35"/>
                      <a:pt x="60" y="29"/>
                      <a:pt x="26" y="34"/>
                    </a:cubicBezTo>
                    <a:cubicBezTo>
                      <a:pt x="2" y="46"/>
                      <a:pt x="0" y="96"/>
                      <a:pt x="18" y="114"/>
                    </a:cubicBezTo>
                    <a:cubicBezTo>
                      <a:pt x="20" y="116"/>
                      <a:pt x="34" y="119"/>
                      <a:pt x="38" y="120"/>
                    </a:cubicBezTo>
                    <a:cubicBezTo>
                      <a:pt x="49" y="131"/>
                      <a:pt x="57" y="130"/>
                      <a:pt x="72" y="132"/>
                    </a:cubicBezTo>
                    <a:cubicBezTo>
                      <a:pt x="82" y="135"/>
                      <a:pt x="102" y="140"/>
                      <a:pt x="102" y="140"/>
                    </a:cubicBezTo>
                    <a:cubicBezTo>
                      <a:pt x="111" y="127"/>
                      <a:pt x="110" y="111"/>
                      <a:pt x="122" y="102"/>
                    </a:cubicBezTo>
                    <a:cubicBezTo>
                      <a:pt x="126" y="94"/>
                      <a:pt x="128" y="89"/>
                      <a:pt x="136" y="84"/>
                    </a:cubicBezTo>
                    <a:cubicBezTo>
                      <a:pt x="139" y="62"/>
                      <a:pt x="141" y="36"/>
                      <a:pt x="126" y="18"/>
                    </a:cubicBezTo>
                    <a:cubicBezTo>
                      <a:pt x="119" y="9"/>
                      <a:pt x="107" y="10"/>
                      <a:pt x="104" y="0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9" name="Freeform 48"/>
              <p:cNvSpPr>
                <a:spLocks/>
              </p:cNvSpPr>
              <p:nvPr/>
            </p:nvSpPr>
            <p:spPr bwMode="auto">
              <a:xfrm>
                <a:off x="4728" y="1942"/>
                <a:ext cx="114" cy="118"/>
              </a:xfrm>
              <a:custGeom>
                <a:avLst/>
                <a:gdLst>
                  <a:gd name="T0" fmla="*/ 98 w 114"/>
                  <a:gd name="T1" fmla="*/ 14 h 118"/>
                  <a:gd name="T2" fmla="*/ 80 w 114"/>
                  <a:gd name="T3" fmla="*/ 24 h 118"/>
                  <a:gd name="T4" fmla="*/ 78 w 114"/>
                  <a:gd name="T5" fmla="*/ 30 h 118"/>
                  <a:gd name="T6" fmla="*/ 16 w 114"/>
                  <a:gd name="T7" fmla="*/ 40 h 118"/>
                  <a:gd name="T8" fmla="*/ 18 w 114"/>
                  <a:gd name="T9" fmla="*/ 94 h 118"/>
                  <a:gd name="T10" fmla="*/ 52 w 114"/>
                  <a:gd name="T11" fmla="*/ 110 h 118"/>
                  <a:gd name="T12" fmla="*/ 102 w 114"/>
                  <a:gd name="T13" fmla="*/ 106 h 118"/>
                  <a:gd name="T14" fmla="*/ 108 w 114"/>
                  <a:gd name="T15" fmla="*/ 78 h 118"/>
                  <a:gd name="T16" fmla="*/ 98 w 114"/>
                  <a:gd name="T17" fmla="*/ 28 h 118"/>
                  <a:gd name="T18" fmla="*/ 98 w 114"/>
                  <a:gd name="T19" fmla="*/ 14 h 1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4"/>
                  <a:gd name="T31" fmla="*/ 0 h 118"/>
                  <a:gd name="T32" fmla="*/ 114 w 114"/>
                  <a:gd name="T33" fmla="*/ 118 h 1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4" h="118">
                    <a:moveTo>
                      <a:pt x="98" y="14"/>
                    </a:moveTo>
                    <a:cubicBezTo>
                      <a:pt x="76" y="36"/>
                      <a:pt x="114" y="0"/>
                      <a:pt x="80" y="24"/>
                    </a:cubicBezTo>
                    <a:cubicBezTo>
                      <a:pt x="78" y="25"/>
                      <a:pt x="79" y="29"/>
                      <a:pt x="78" y="30"/>
                    </a:cubicBezTo>
                    <a:cubicBezTo>
                      <a:pt x="61" y="47"/>
                      <a:pt x="40" y="39"/>
                      <a:pt x="16" y="40"/>
                    </a:cubicBezTo>
                    <a:cubicBezTo>
                      <a:pt x="12" y="57"/>
                      <a:pt x="0" y="82"/>
                      <a:pt x="18" y="94"/>
                    </a:cubicBezTo>
                    <a:cubicBezTo>
                      <a:pt x="23" y="110"/>
                      <a:pt x="37" y="108"/>
                      <a:pt x="52" y="110"/>
                    </a:cubicBezTo>
                    <a:cubicBezTo>
                      <a:pt x="68" y="118"/>
                      <a:pt x="87" y="116"/>
                      <a:pt x="102" y="106"/>
                    </a:cubicBezTo>
                    <a:cubicBezTo>
                      <a:pt x="108" y="89"/>
                      <a:pt x="105" y="98"/>
                      <a:pt x="108" y="78"/>
                    </a:cubicBezTo>
                    <a:cubicBezTo>
                      <a:pt x="107" y="59"/>
                      <a:pt x="114" y="39"/>
                      <a:pt x="98" y="28"/>
                    </a:cubicBezTo>
                    <a:cubicBezTo>
                      <a:pt x="95" y="19"/>
                      <a:pt x="95" y="24"/>
                      <a:pt x="98" y="14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0" name="Freeform 49"/>
              <p:cNvSpPr>
                <a:spLocks/>
              </p:cNvSpPr>
              <p:nvPr/>
            </p:nvSpPr>
            <p:spPr bwMode="auto">
              <a:xfrm>
                <a:off x="4821" y="1772"/>
                <a:ext cx="111" cy="111"/>
              </a:xfrm>
              <a:custGeom>
                <a:avLst/>
                <a:gdLst>
                  <a:gd name="T0" fmla="*/ 111 w 111"/>
                  <a:gd name="T1" fmla="*/ 0 h 111"/>
                  <a:gd name="T2" fmla="*/ 49 w 111"/>
                  <a:gd name="T3" fmla="*/ 14 h 111"/>
                  <a:gd name="T4" fmla="*/ 11 w 111"/>
                  <a:gd name="T5" fmla="*/ 12 h 111"/>
                  <a:gd name="T6" fmla="*/ 25 w 111"/>
                  <a:gd name="T7" fmla="*/ 96 h 111"/>
                  <a:gd name="T8" fmla="*/ 71 w 111"/>
                  <a:gd name="T9" fmla="*/ 102 h 111"/>
                  <a:gd name="T10" fmla="*/ 93 w 111"/>
                  <a:gd name="T11" fmla="*/ 92 h 111"/>
                  <a:gd name="T12" fmla="*/ 97 w 111"/>
                  <a:gd name="T13" fmla="*/ 58 h 111"/>
                  <a:gd name="T14" fmla="*/ 111 w 111"/>
                  <a:gd name="T15" fmla="*/ 0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1"/>
                  <a:gd name="T25" fmla="*/ 0 h 111"/>
                  <a:gd name="T26" fmla="*/ 111 w 111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1" h="111">
                    <a:moveTo>
                      <a:pt x="111" y="0"/>
                    </a:moveTo>
                    <a:cubicBezTo>
                      <a:pt x="91" y="7"/>
                      <a:pt x="69" y="9"/>
                      <a:pt x="49" y="14"/>
                    </a:cubicBezTo>
                    <a:cubicBezTo>
                      <a:pt x="35" y="9"/>
                      <a:pt x="27" y="11"/>
                      <a:pt x="11" y="12"/>
                    </a:cubicBezTo>
                    <a:cubicBezTo>
                      <a:pt x="7" y="25"/>
                      <a:pt x="0" y="88"/>
                      <a:pt x="25" y="96"/>
                    </a:cubicBezTo>
                    <a:cubicBezTo>
                      <a:pt x="35" y="111"/>
                      <a:pt x="54" y="103"/>
                      <a:pt x="71" y="102"/>
                    </a:cubicBezTo>
                    <a:cubicBezTo>
                      <a:pt x="97" y="98"/>
                      <a:pt x="76" y="98"/>
                      <a:pt x="93" y="92"/>
                    </a:cubicBezTo>
                    <a:cubicBezTo>
                      <a:pt x="102" y="79"/>
                      <a:pt x="99" y="77"/>
                      <a:pt x="97" y="58"/>
                    </a:cubicBezTo>
                    <a:cubicBezTo>
                      <a:pt x="99" y="36"/>
                      <a:pt x="105" y="21"/>
                      <a:pt x="111" y="0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1" name="Freeform 50"/>
              <p:cNvSpPr>
                <a:spLocks/>
              </p:cNvSpPr>
              <p:nvPr/>
            </p:nvSpPr>
            <p:spPr bwMode="auto">
              <a:xfrm>
                <a:off x="4923" y="1906"/>
                <a:ext cx="147" cy="127"/>
              </a:xfrm>
              <a:custGeom>
                <a:avLst/>
                <a:gdLst>
                  <a:gd name="T0" fmla="*/ 75 w 147"/>
                  <a:gd name="T1" fmla="*/ 4 h 127"/>
                  <a:gd name="T2" fmla="*/ 41 w 147"/>
                  <a:gd name="T3" fmla="*/ 8 h 127"/>
                  <a:gd name="T4" fmla="*/ 15 w 147"/>
                  <a:gd name="T5" fmla="*/ 34 h 127"/>
                  <a:gd name="T6" fmla="*/ 23 w 147"/>
                  <a:gd name="T7" fmla="*/ 74 h 127"/>
                  <a:gd name="T8" fmla="*/ 43 w 147"/>
                  <a:gd name="T9" fmla="*/ 122 h 127"/>
                  <a:gd name="T10" fmla="*/ 81 w 147"/>
                  <a:gd name="T11" fmla="*/ 118 h 127"/>
                  <a:gd name="T12" fmla="*/ 103 w 147"/>
                  <a:gd name="T13" fmla="*/ 98 h 127"/>
                  <a:gd name="T14" fmla="*/ 137 w 147"/>
                  <a:gd name="T15" fmla="*/ 84 h 127"/>
                  <a:gd name="T16" fmla="*/ 127 w 147"/>
                  <a:gd name="T17" fmla="*/ 46 h 127"/>
                  <a:gd name="T18" fmla="*/ 95 w 147"/>
                  <a:gd name="T19" fmla="*/ 16 h 127"/>
                  <a:gd name="T20" fmla="*/ 83 w 147"/>
                  <a:gd name="T21" fmla="*/ 8 h 127"/>
                  <a:gd name="T22" fmla="*/ 75 w 147"/>
                  <a:gd name="T23" fmla="*/ 4 h 1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7"/>
                  <a:gd name="T37" fmla="*/ 0 h 127"/>
                  <a:gd name="T38" fmla="*/ 147 w 147"/>
                  <a:gd name="T39" fmla="*/ 127 h 1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7" h="127">
                    <a:moveTo>
                      <a:pt x="75" y="4"/>
                    </a:moveTo>
                    <a:cubicBezTo>
                      <a:pt x="64" y="5"/>
                      <a:pt x="49" y="0"/>
                      <a:pt x="41" y="8"/>
                    </a:cubicBezTo>
                    <a:cubicBezTo>
                      <a:pt x="28" y="21"/>
                      <a:pt x="39" y="28"/>
                      <a:pt x="15" y="34"/>
                    </a:cubicBezTo>
                    <a:cubicBezTo>
                      <a:pt x="0" y="49"/>
                      <a:pt x="4" y="68"/>
                      <a:pt x="23" y="74"/>
                    </a:cubicBezTo>
                    <a:cubicBezTo>
                      <a:pt x="29" y="91"/>
                      <a:pt x="26" y="111"/>
                      <a:pt x="43" y="122"/>
                    </a:cubicBezTo>
                    <a:cubicBezTo>
                      <a:pt x="56" y="121"/>
                      <a:pt x="72" y="127"/>
                      <a:pt x="81" y="118"/>
                    </a:cubicBezTo>
                    <a:cubicBezTo>
                      <a:pt x="94" y="105"/>
                      <a:pt x="86" y="101"/>
                      <a:pt x="103" y="98"/>
                    </a:cubicBezTo>
                    <a:cubicBezTo>
                      <a:pt x="107" y="87"/>
                      <a:pt x="126" y="90"/>
                      <a:pt x="137" y="84"/>
                    </a:cubicBezTo>
                    <a:cubicBezTo>
                      <a:pt x="142" y="66"/>
                      <a:pt x="147" y="53"/>
                      <a:pt x="127" y="46"/>
                    </a:cubicBezTo>
                    <a:cubicBezTo>
                      <a:pt x="122" y="31"/>
                      <a:pt x="111" y="20"/>
                      <a:pt x="95" y="16"/>
                    </a:cubicBezTo>
                    <a:cubicBezTo>
                      <a:pt x="91" y="13"/>
                      <a:pt x="87" y="11"/>
                      <a:pt x="83" y="8"/>
                    </a:cubicBezTo>
                    <a:cubicBezTo>
                      <a:pt x="74" y="2"/>
                      <a:pt x="75" y="10"/>
                      <a:pt x="75" y="4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2" name="Freeform 51"/>
              <p:cNvSpPr>
                <a:spLocks/>
              </p:cNvSpPr>
              <p:nvPr/>
            </p:nvSpPr>
            <p:spPr bwMode="auto">
              <a:xfrm>
                <a:off x="5024" y="1724"/>
                <a:ext cx="105" cy="106"/>
              </a:xfrm>
              <a:custGeom>
                <a:avLst/>
                <a:gdLst>
                  <a:gd name="T0" fmla="*/ 16 w 105"/>
                  <a:gd name="T1" fmla="*/ 2 h 106"/>
                  <a:gd name="T2" fmla="*/ 8 w 105"/>
                  <a:gd name="T3" fmla="*/ 46 h 106"/>
                  <a:gd name="T4" fmla="*/ 0 w 105"/>
                  <a:gd name="T5" fmla="*/ 64 h 106"/>
                  <a:gd name="T6" fmla="*/ 36 w 105"/>
                  <a:gd name="T7" fmla="*/ 100 h 106"/>
                  <a:gd name="T8" fmla="*/ 84 w 105"/>
                  <a:gd name="T9" fmla="*/ 94 h 106"/>
                  <a:gd name="T10" fmla="*/ 100 w 105"/>
                  <a:gd name="T11" fmla="*/ 62 h 106"/>
                  <a:gd name="T12" fmla="*/ 104 w 105"/>
                  <a:gd name="T13" fmla="*/ 46 h 106"/>
                  <a:gd name="T14" fmla="*/ 96 w 105"/>
                  <a:gd name="T15" fmla="*/ 10 h 106"/>
                  <a:gd name="T16" fmla="*/ 72 w 105"/>
                  <a:gd name="T17" fmla="*/ 2 h 106"/>
                  <a:gd name="T18" fmla="*/ 64 w 105"/>
                  <a:gd name="T19" fmla="*/ 0 h 106"/>
                  <a:gd name="T20" fmla="*/ 16 w 105"/>
                  <a:gd name="T21" fmla="*/ 2 h 10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5"/>
                  <a:gd name="T34" fmla="*/ 0 h 106"/>
                  <a:gd name="T35" fmla="*/ 105 w 105"/>
                  <a:gd name="T36" fmla="*/ 106 h 10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5" h="106">
                    <a:moveTo>
                      <a:pt x="16" y="2"/>
                    </a:moveTo>
                    <a:cubicBezTo>
                      <a:pt x="9" y="24"/>
                      <a:pt x="13" y="10"/>
                      <a:pt x="8" y="46"/>
                    </a:cubicBezTo>
                    <a:cubicBezTo>
                      <a:pt x="7" y="53"/>
                      <a:pt x="2" y="58"/>
                      <a:pt x="0" y="64"/>
                    </a:cubicBezTo>
                    <a:cubicBezTo>
                      <a:pt x="4" y="92"/>
                      <a:pt x="8" y="97"/>
                      <a:pt x="36" y="100"/>
                    </a:cubicBezTo>
                    <a:cubicBezTo>
                      <a:pt x="54" y="106"/>
                      <a:pt x="68" y="99"/>
                      <a:pt x="84" y="94"/>
                    </a:cubicBezTo>
                    <a:cubicBezTo>
                      <a:pt x="88" y="81"/>
                      <a:pt x="97" y="74"/>
                      <a:pt x="100" y="62"/>
                    </a:cubicBezTo>
                    <a:cubicBezTo>
                      <a:pt x="101" y="57"/>
                      <a:pt x="104" y="46"/>
                      <a:pt x="104" y="46"/>
                    </a:cubicBezTo>
                    <a:cubicBezTo>
                      <a:pt x="104" y="44"/>
                      <a:pt x="105" y="17"/>
                      <a:pt x="96" y="10"/>
                    </a:cubicBezTo>
                    <a:cubicBezTo>
                      <a:pt x="90" y="5"/>
                      <a:pt x="77" y="3"/>
                      <a:pt x="72" y="2"/>
                    </a:cubicBezTo>
                    <a:cubicBezTo>
                      <a:pt x="69" y="1"/>
                      <a:pt x="64" y="0"/>
                      <a:pt x="64" y="0"/>
                    </a:cubicBezTo>
                    <a:cubicBezTo>
                      <a:pt x="15" y="4"/>
                      <a:pt x="16" y="20"/>
                      <a:pt x="16" y="2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3" name="Freeform 52"/>
              <p:cNvSpPr>
                <a:spLocks/>
              </p:cNvSpPr>
              <p:nvPr/>
            </p:nvSpPr>
            <p:spPr bwMode="auto">
              <a:xfrm>
                <a:off x="5112" y="1852"/>
                <a:ext cx="95" cy="98"/>
              </a:xfrm>
              <a:custGeom>
                <a:avLst/>
                <a:gdLst>
                  <a:gd name="T0" fmla="*/ 88 w 95"/>
                  <a:gd name="T1" fmla="*/ 0 h 98"/>
                  <a:gd name="T2" fmla="*/ 62 w 95"/>
                  <a:gd name="T3" fmla="*/ 18 h 98"/>
                  <a:gd name="T4" fmla="*/ 34 w 95"/>
                  <a:gd name="T5" fmla="*/ 22 h 98"/>
                  <a:gd name="T6" fmla="*/ 0 w 95"/>
                  <a:gd name="T7" fmla="*/ 34 h 98"/>
                  <a:gd name="T8" fmla="*/ 26 w 95"/>
                  <a:gd name="T9" fmla="*/ 98 h 98"/>
                  <a:gd name="T10" fmla="*/ 54 w 95"/>
                  <a:gd name="T11" fmla="*/ 92 h 98"/>
                  <a:gd name="T12" fmla="*/ 64 w 95"/>
                  <a:gd name="T13" fmla="*/ 84 h 98"/>
                  <a:gd name="T14" fmla="*/ 90 w 95"/>
                  <a:gd name="T15" fmla="*/ 78 h 98"/>
                  <a:gd name="T16" fmla="*/ 94 w 95"/>
                  <a:gd name="T17" fmla="*/ 58 h 98"/>
                  <a:gd name="T18" fmla="*/ 92 w 95"/>
                  <a:gd name="T19" fmla="*/ 22 h 98"/>
                  <a:gd name="T20" fmla="*/ 88 w 95"/>
                  <a:gd name="T21" fmla="*/ 0 h 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5"/>
                  <a:gd name="T34" fmla="*/ 0 h 98"/>
                  <a:gd name="T35" fmla="*/ 95 w 95"/>
                  <a:gd name="T36" fmla="*/ 98 h 9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5" h="98">
                    <a:moveTo>
                      <a:pt x="88" y="0"/>
                    </a:moveTo>
                    <a:cubicBezTo>
                      <a:pt x="78" y="3"/>
                      <a:pt x="73" y="16"/>
                      <a:pt x="62" y="18"/>
                    </a:cubicBezTo>
                    <a:cubicBezTo>
                      <a:pt x="53" y="19"/>
                      <a:pt x="43" y="21"/>
                      <a:pt x="34" y="22"/>
                    </a:cubicBezTo>
                    <a:cubicBezTo>
                      <a:pt x="20" y="27"/>
                      <a:pt x="7" y="19"/>
                      <a:pt x="0" y="34"/>
                    </a:cubicBezTo>
                    <a:cubicBezTo>
                      <a:pt x="4" y="54"/>
                      <a:pt x="4" y="91"/>
                      <a:pt x="26" y="98"/>
                    </a:cubicBezTo>
                    <a:cubicBezTo>
                      <a:pt x="31" y="97"/>
                      <a:pt x="48" y="98"/>
                      <a:pt x="54" y="92"/>
                    </a:cubicBezTo>
                    <a:cubicBezTo>
                      <a:pt x="65" y="81"/>
                      <a:pt x="44" y="89"/>
                      <a:pt x="64" y="84"/>
                    </a:cubicBezTo>
                    <a:cubicBezTo>
                      <a:pt x="71" y="79"/>
                      <a:pt x="83" y="83"/>
                      <a:pt x="90" y="78"/>
                    </a:cubicBezTo>
                    <a:cubicBezTo>
                      <a:pt x="95" y="74"/>
                      <a:pt x="92" y="64"/>
                      <a:pt x="94" y="58"/>
                    </a:cubicBezTo>
                    <a:cubicBezTo>
                      <a:pt x="93" y="46"/>
                      <a:pt x="93" y="34"/>
                      <a:pt x="92" y="22"/>
                    </a:cubicBezTo>
                    <a:cubicBezTo>
                      <a:pt x="91" y="13"/>
                      <a:pt x="84" y="8"/>
                      <a:pt x="88" y="0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4" name="Freeform 53"/>
              <p:cNvSpPr>
                <a:spLocks/>
              </p:cNvSpPr>
              <p:nvPr/>
            </p:nvSpPr>
            <p:spPr bwMode="auto">
              <a:xfrm>
                <a:off x="5215" y="1700"/>
                <a:ext cx="65" cy="104"/>
              </a:xfrm>
              <a:custGeom>
                <a:avLst/>
                <a:gdLst>
                  <a:gd name="T0" fmla="*/ 65 w 65"/>
                  <a:gd name="T1" fmla="*/ 28 h 104"/>
                  <a:gd name="T2" fmla="*/ 13 w 65"/>
                  <a:gd name="T3" fmla="*/ 26 h 104"/>
                  <a:gd name="T4" fmla="*/ 17 w 65"/>
                  <a:gd name="T5" fmla="*/ 104 h 104"/>
                  <a:gd name="T6" fmla="*/ 55 w 65"/>
                  <a:gd name="T7" fmla="*/ 96 h 104"/>
                  <a:gd name="T8" fmla="*/ 65 w 65"/>
                  <a:gd name="T9" fmla="*/ 28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04"/>
                  <a:gd name="T17" fmla="*/ 65 w 65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04">
                    <a:moveTo>
                      <a:pt x="65" y="28"/>
                    </a:moveTo>
                    <a:cubicBezTo>
                      <a:pt x="38" y="12"/>
                      <a:pt x="30" y="0"/>
                      <a:pt x="13" y="26"/>
                    </a:cubicBezTo>
                    <a:cubicBezTo>
                      <a:pt x="7" y="52"/>
                      <a:pt x="0" y="81"/>
                      <a:pt x="17" y="104"/>
                    </a:cubicBezTo>
                    <a:cubicBezTo>
                      <a:pt x="30" y="102"/>
                      <a:pt x="42" y="98"/>
                      <a:pt x="55" y="96"/>
                    </a:cubicBezTo>
                    <a:cubicBezTo>
                      <a:pt x="64" y="68"/>
                      <a:pt x="62" y="71"/>
                      <a:pt x="65" y="28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5" name="Freeform 54"/>
              <p:cNvSpPr>
                <a:spLocks/>
              </p:cNvSpPr>
              <p:nvPr/>
            </p:nvSpPr>
            <p:spPr bwMode="auto">
              <a:xfrm>
                <a:off x="5198" y="1920"/>
                <a:ext cx="82" cy="82"/>
              </a:xfrm>
              <a:custGeom>
                <a:avLst/>
                <a:gdLst>
                  <a:gd name="T0" fmla="*/ 80 w 82"/>
                  <a:gd name="T1" fmla="*/ 0 h 82"/>
                  <a:gd name="T2" fmla="*/ 56 w 82"/>
                  <a:gd name="T3" fmla="*/ 8 h 82"/>
                  <a:gd name="T4" fmla="*/ 16 w 82"/>
                  <a:gd name="T5" fmla="*/ 40 h 82"/>
                  <a:gd name="T6" fmla="*/ 50 w 82"/>
                  <a:gd name="T7" fmla="*/ 72 h 82"/>
                  <a:gd name="T8" fmla="*/ 66 w 82"/>
                  <a:gd name="T9" fmla="*/ 82 h 82"/>
                  <a:gd name="T10" fmla="*/ 78 w 82"/>
                  <a:gd name="T11" fmla="*/ 70 h 82"/>
                  <a:gd name="T12" fmla="*/ 82 w 82"/>
                  <a:gd name="T13" fmla="*/ 48 h 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82"/>
                  <a:gd name="T23" fmla="*/ 82 w 82"/>
                  <a:gd name="T24" fmla="*/ 82 h 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82">
                    <a:moveTo>
                      <a:pt x="80" y="0"/>
                    </a:moveTo>
                    <a:cubicBezTo>
                      <a:pt x="72" y="5"/>
                      <a:pt x="65" y="5"/>
                      <a:pt x="56" y="8"/>
                    </a:cubicBezTo>
                    <a:cubicBezTo>
                      <a:pt x="48" y="33"/>
                      <a:pt x="44" y="37"/>
                      <a:pt x="16" y="40"/>
                    </a:cubicBezTo>
                    <a:cubicBezTo>
                      <a:pt x="0" y="64"/>
                      <a:pt x="34" y="70"/>
                      <a:pt x="50" y="72"/>
                    </a:cubicBezTo>
                    <a:cubicBezTo>
                      <a:pt x="58" y="75"/>
                      <a:pt x="58" y="79"/>
                      <a:pt x="66" y="82"/>
                    </a:cubicBezTo>
                    <a:cubicBezTo>
                      <a:pt x="74" y="80"/>
                      <a:pt x="78" y="79"/>
                      <a:pt x="78" y="70"/>
                    </a:cubicBezTo>
                    <a:lnTo>
                      <a:pt x="82" y="48"/>
                    </a:lnTo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</p:grp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3369469" y="1590675"/>
            <a:ext cx="2819400" cy="685800"/>
            <a:chOff x="2448" y="672"/>
            <a:chExt cx="1776" cy="432"/>
          </a:xfrm>
        </p:grpSpPr>
        <p:sp>
          <p:nvSpPr>
            <p:cNvPr id="69" name="AutoShape 56"/>
            <p:cNvSpPr>
              <a:spLocks noChangeArrowheads="1"/>
            </p:cNvSpPr>
            <p:nvPr/>
          </p:nvSpPr>
          <p:spPr bwMode="auto">
            <a:xfrm>
              <a:off x="2448" y="672"/>
              <a:ext cx="151" cy="330"/>
            </a:xfrm>
            <a:prstGeom prst="downArrow">
              <a:avLst>
                <a:gd name="adj1" fmla="val 50000"/>
                <a:gd name="adj2" fmla="val 54636"/>
              </a:avLst>
            </a:prstGeom>
            <a:solidFill>
              <a:srgbClr val="0000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 dirty="0">
                <a:latin typeface="Calibri" pitchFamily="34" charset="0"/>
              </a:endParaRPr>
            </a:p>
          </p:txBody>
        </p:sp>
        <p:sp>
          <p:nvSpPr>
            <p:cNvPr id="70" name="AutoShape 57"/>
            <p:cNvSpPr>
              <a:spLocks noChangeArrowheads="1"/>
            </p:cNvSpPr>
            <p:nvPr/>
          </p:nvSpPr>
          <p:spPr bwMode="auto">
            <a:xfrm>
              <a:off x="2977" y="723"/>
              <a:ext cx="151" cy="330"/>
            </a:xfrm>
            <a:prstGeom prst="downArrow">
              <a:avLst>
                <a:gd name="adj1" fmla="val 50000"/>
                <a:gd name="adj2" fmla="val 54636"/>
              </a:avLst>
            </a:prstGeom>
            <a:solidFill>
              <a:srgbClr val="0000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  <p:sp>
          <p:nvSpPr>
            <p:cNvPr id="71" name="AutoShape 58"/>
            <p:cNvSpPr>
              <a:spLocks noChangeArrowheads="1"/>
            </p:cNvSpPr>
            <p:nvPr/>
          </p:nvSpPr>
          <p:spPr bwMode="auto">
            <a:xfrm>
              <a:off x="3506" y="774"/>
              <a:ext cx="151" cy="330"/>
            </a:xfrm>
            <a:prstGeom prst="downArrow">
              <a:avLst>
                <a:gd name="adj1" fmla="val 50000"/>
                <a:gd name="adj2" fmla="val 54636"/>
              </a:avLst>
            </a:prstGeom>
            <a:solidFill>
              <a:srgbClr val="0000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  <p:sp>
          <p:nvSpPr>
            <p:cNvPr id="72" name="AutoShape 59"/>
            <p:cNvSpPr>
              <a:spLocks noChangeArrowheads="1"/>
            </p:cNvSpPr>
            <p:nvPr/>
          </p:nvSpPr>
          <p:spPr bwMode="auto">
            <a:xfrm>
              <a:off x="4073" y="774"/>
              <a:ext cx="151" cy="330"/>
            </a:xfrm>
            <a:prstGeom prst="downArrow">
              <a:avLst>
                <a:gd name="adj1" fmla="val 50000"/>
                <a:gd name="adj2" fmla="val 54636"/>
              </a:avLst>
            </a:prstGeom>
            <a:solidFill>
              <a:srgbClr val="0000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</p:grp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3369469" y="2352675"/>
            <a:ext cx="2819400" cy="685800"/>
            <a:chOff x="2448" y="1200"/>
            <a:chExt cx="1776" cy="432"/>
          </a:xfrm>
        </p:grpSpPr>
        <p:sp>
          <p:nvSpPr>
            <p:cNvPr id="74" name="AutoShape 61"/>
            <p:cNvSpPr>
              <a:spLocks noChangeArrowheads="1"/>
            </p:cNvSpPr>
            <p:nvPr/>
          </p:nvSpPr>
          <p:spPr bwMode="auto">
            <a:xfrm>
              <a:off x="2448" y="1200"/>
              <a:ext cx="151" cy="330"/>
            </a:xfrm>
            <a:prstGeom prst="downArrow">
              <a:avLst>
                <a:gd name="adj1" fmla="val 50000"/>
                <a:gd name="adj2" fmla="val 54636"/>
              </a:avLst>
            </a:prstGeom>
            <a:solidFill>
              <a:srgbClr val="0000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  <p:sp>
          <p:nvSpPr>
            <p:cNvPr id="75" name="AutoShape 62"/>
            <p:cNvSpPr>
              <a:spLocks noChangeArrowheads="1"/>
            </p:cNvSpPr>
            <p:nvPr/>
          </p:nvSpPr>
          <p:spPr bwMode="auto">
            <a:xfrm>
              <a:off x="2977" y="1251"/>
              <a:ext cx="151" cy="330"/>
            </a:xfrm>
            <a:prstGeom prst="downArrow">
              <a:avLst>
                <a:gd name="adj1" fmla="val 50000"/>
                <a:gd name="adj2" fmla="val 54636"/>
              </a:avLst>
            </a:prstGeom>
            <a:solidFill>
              <a:srgbClr val="0000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  <p:sp>
          <p:nvSpPr>
            <p:cNvPr id="76" name="AutoShape 63"/>
            <p:cNvSpPr>
              <a:spLocks noChangeArrowheads="1"/>
            </p:cNvSpPr>
            <p:nvPr/>
          </p:nvSpPr>
          <p:spPr bwMode="auto">
            <a:xfrm>
              <a:off x="3506" y="1302"/>
              <a:ext cx="151" cy="330"/>
            </a:xfrm>
            <a:prstGeom prst="downArrow">
              <a:avLst>
                <a:gd name="adj1" fmla="val 50000"/>
                <a:gd name="adj2" fmla="val 54636"/>
              </a:avLst>
            </a:prstGeom>
            <a:solidFill>
              <a:srgbClr val="0000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  <p:sp>
          <p:nvSpPr>
            <p:cNvPr id="77" name="AutoShape 64"/>
            <p:cNvSpPr>
              <a:spLocks noChangeArrowheads="1"/>
            </p:cNvSpPr>
            <p:nvPr/>
          </p:nvSpPr>
          <p:spPr bwMode="auto">
            <a:xfrm>
              <a:off x="4073" y="1302"/>
              <a:ext cx="151" cy="330"/>
            </a:xfrm>
            <a:prstGeom prst="downArrow">
              <a:avLst>
                <a:gd name="adj1" fmla="val 50000"/>
                <a:gd name="adj2" fmla="val 54636"/>
              </a:avLst>
            </a:prstGeom>
            <a:solidFill>
              <a:srgbClr val="0000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</p:grpSp>
      <p:grpSp>
        <p:nvGrpSpPr>
          <p:cNvPr id="7" name="Group 65"/>
          <p:cNvGrpSpPr>
            <a:grpSpLocks/>
          </p:cNvGrpSpPr>
          <p:nvPr/>
        </p:nvGrpSpPr>
        <p:grpSpPr bwMode="auto">
          <a:xfrm>
            <a:off x="1083469" y="4154488"/>
            <a:ext cx="6307138" cy="1195387"/>
            <a:chOff x="1004" y="2271"/>
            <a:chExt cx="3973" cy="753"/>
          </a:xfrm>
        </p:grpSpPr>
        <p:sp>
          <p:nvSpPr>
            <p:cNvPr id="79" name="Freeform 66"/>
            <p:cNvSpPr>
              <a:spLocks/>
            </p:cNvSpPr>
            <p:nvPr/>
          </p:nvSpPr>
          <p:spPr bwMode="auto">
            <a:xfrm>
              <a:off x="2656" y="2771"/>
              <a:ext cx="335" cy="188"/>
            </a:xfrm>
            <a:custGeom>
              <a:avLst/>
              <a:gdLst>
                <a:gd name="T0" fmla="*/ 0 w 335"/>
                <a:gd name="T1" fmla="*/ 44 h 188"/>
                <a:gd name="T2" fmla="*/ 240 w 335"/>
                <a:gd name="T3" fmla="*/ 16 h 188"/>
                <a:gd name="T4" fmla="*/ 320 w 335"/>
                <a:gd name="T5" fmla="*/ 0 h 188"/>
                <a:gd name="T6" fmla="*/ 332 w 335"/>
                <a:gd name="T7" fmla="*/ 4 h 188"/>
                <a:gd name="T8" fmla="*/ 316 w 335"/>
                <a:gd name="T9" fmla="*/ 40 h 188"/>
                <a:gd name="T10" fmla="*/ 290 w 335"/>
                <a:gd name="T11" fmla="*/ 123 h 188"/>
                <a:gd name="T12" fmla="*/ 278 w 335"/>
                <a:gd name="T13" fmla="*/ 142 h 188"/>
                <a:gd name="T14" fmla="*/ 236 w 335"/>
                <a:gd name="T15" fmla="*/ 153 h 188"/>
                <a:gd name="T16" fmla="*/ 176 w 335"/>
                <a:gd name="T17" fmla="*/ 166 h 188"/>
                <a:gd name="T18" fmla="*/ 56 w 335"/>
                <a:gd name="T19" fmla="*/ 181 h 188"/>
                <a:gd name="T20" fmla="*/ 35 w 335"/>
                <a:gd name="T21" fmla="*/ 130 h 188"/>
                <a:gd name="T22" fmla="*/ 20 w 335"/>
                <a:gd name="T23" fmla="*/ 100 h 188"/>
                <a:gd name="T24" fmla="*/ 4 w 335"/>
                <a:gd name="T25" fmla="*/ 64 h 188"/>
                <a:gd name="T26" fmla="*/ 0 w 335"/>
                <a:gd name="T27" fmla="*/ 52 h 188"/>
                <a:gd name="T28" fmla="*/ 0 w 335"/>
                <a:gd name="T29" fmla="*/ 44 h 1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5"/>
                <a:gd name="T46" fmla="*/ 0 h 188"/>
                <a:gd name="T47" fmla="*/ 335 w 335"/>
                <a:gd name="T48" fmla="*/ 188 h 18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5" h="188">
                  <a:moveTo>
                    <a:pt x="0" y="44"/>
                  </a:moveTo>
                  <a:cubicBezTo>
                    <a:pt x="80" y="38"/>
                    <a:pt x="161" y="26"/>
                    <a:pt x="240" y="16"/>
                  </a:cubicBezTo>
                  <a:cubicBezTo>
                    <a:pt x="269" y="6"/>
                    <a:pt x="288" y="3"/>
                    <a:pt x="320" y="0"/>
                  </a:cubicBezTo>
                  <a:cubicBezTo>
                    <a:pt x="324" y="1"/>
                    <a:pt x="330" y="0"/>
                    <a:pt x="332" y="4"/>
                  </a:cubicBezTo>
                  <a:cubicBezTo>
                    <a:pt x="335" y="10"/>
                    <a:pt x="318" y="33"/>
                    <a:pt x="316" y="40"/>
                  </a:cubicBezTo>
                  <a:cubicBezTo>
                    <a:pt x="309" y="68"/>
                    <a:pt x="298" y="89"/>
                    <a:pt x="290" y="123"/>
                  </a:cubicBezTo>
                  <a:cubicBezTo>
                    <a:pt x="282" y="140"/>
                    <a:pt x="287" y="137"/>
                    <a:pt x="278" y="142"/>
                  </a:cubicBezTo>
                  <a:cubicBezTo>
                    <a:pt x="269" y="147"/>
                    <a:pt x="253" y="149"/>
                    <a:pt x="236" y="153"/>
                  </a:cubicBezTo>
                  <a:cubicBezTo>
                    <a:pt x="205" y="158"/>
                    <a:pt x="207" y="161"/>
                    <a:pt x="176" y="166"/>
                  </a:cubicBezTo>
                  <a:cubicBezTo>
                    <a:pt x="161" y="165"/>
                    <a:pt x="69" y="188"/>
                    <a:pt x="56" y="181"/>
                  </a:cubicBezTo>
                  <a:cubicBezTo>
                    <a:pt x="49" y="177"/>
                    <a:pt x="40" y="137"/>
                    <a:pt x="35" y="130"/>
                  </a:cubicBezTo>
                  <a:cubicBezTo>
                    <a:pt x="27" y="118"/>
                    <a:pt x="28" y="112"/>
                    <a:pt x="20" y="100"/>
                  </a:cubicBezTo>
                  <a:cubicBezTo>
                    <a:pt x="7" y="81"/>
                    <a:pt x="14" y="93"/>
                    <a:pt x="4" y="64"/>
                  </a:cubicBezTo>
                  <a:cubicBezTo>
                    <a:pt x="3" y="60"/>
                    <a:pt x="0" y="52"/>
                    <a:pt x="0" y="52"/>
                  </a:cubicBezTo>
                  <a:cubicBezTo>
                    <a:pt x="5" y="38"/>
                    <a:pt x="7" y="37"/>
                    <a:pt x="0" y="44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0" name="Freeform 67"/>
            <p:cNvSpPr>
              <a:spLocks/>
            </p:cNvSpPr>
            <p:nvPr/>
          </p:nvSpPr>
          <p:spPr bwMode="auto">
            <a:xfrm>
              <a:off x="1476" y="2556"/>
              <a:ext cx="268" cy="91"/>
            </a:xfrm>
            <a:custGeom>
              <a:avLst/>
              <a:gdLst>
                <a:gd name="T0" fmla="*/ 0 w 268"/>
                <a:gd name="T1" fmla="*/ 7 h 91"/>
                <a:gd name="T2" fmla="*/ 184 w 268"/>
                <a:gd name="T3" fmla="*/ 7 h 91"/>
                <a:gd name="T4" fmla="*/ 228 w 268"/>
                <a:gd name="T5" fmla="*/ 19 h 91"/>
                <a:gd name="T6" fmla="*/ 252 w 268"/>
                <a:gd name="T7" fmla="*/ 27 h 91"/>
                <a:gd name="T8" fmla="*/ 232 w 268"/>
                <a:gd name="T9" fmla="*/ 63 h 91"/>
                <a:gd name="T10" fmla="*/ 200 w 268"/>
                <a:gd name="T11" fmla="*/ 91 h 91"/>
                <a:gd name="T12" fmla="*/ 204 w 268"/>
                <a:gd name="T13" fmla="*/ 47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8"/>
                <a:gd name="T22" fmla="*/ 0 h 91"/>
                <a:gd name="T23" fmla="*/ 268 w 268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8" h="91">
                  <a:moveTo>
                    <a:pt x="0" y="7"/>
                  </a:moveTo>
                  <a:cubicBezTo>
                    <a:pt x="89" y="3"/>
                    <a:pt x="87" y="0"/>
                    <a:pt x="184" y="7"/>
                  </a:cubicBezTo>
                  <a:cubicBezTo>
                    <a:pt x="199" y="8"/>
                    <a:pt x="214" y="14"/>
                    <a:pt x="228" y="19"/>
                  </a:cubicBezTo>
                  <a:cubicBezTo>
                    <a:pt x="236" y="22"/>
                    <a:pt x="252" y="27"/>
                    <a:pt x="252" y="27"/>
                  </a:cubicBezTo>
                  <a:cubicBezTo>
                    <a:pt x="268" y="51"/>
                    <a:pt x="250" y="51"/>
                    <a:pt x="232" y="63"/>
                  </a:cubicBezTo>
                  <a:cubicBezTo>
                    <a:pt x="224" y="75"/>
                    <a:pt x="200" y="91"/>
                    <a:pt x="200" y="91"/>
                  </a:cubicBezTo>
                  <a:lnTo>
                    <a:pt x="204" y="47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1" name="Freeform 68"/>
            <p:cNvSpPr>
              <a:spLocks/>
            </p:cNvSpPr>
            <p:nvPr/>
          </p:nvSpPr>
          <p:spPr bwMode="auto">
            <a:xfrm>
              <a:off x="4686" y="2522"/>
              <a:ext cx="291" cy="125"/>
            </a:xfrm>
            <a:custGeom>
              <a:avLst/>
              <a:gdLst>
                <a:gd name="T0" fmla="*/ 6 w 291"/>
                <a:gd name="T1" fmla="*/ 30 h 125"/>
                <a:gd name="T2" fmla="*/ 80 w 291"/>
                <a:gd name="T3" fmla="*/ 24 h 125"/>
                <a:gd name="T4" fmla="*/ 284 w 291"/>
                <a:gd name="T5" fmla="*/ 0 h 125"/>
                <a:gd name="T6" fmla="*/ 282 w 291"/>
                <a:gd name="T7" fmla="*/ 17 h 125"/>
                <a:gd name="T8" fmla="*/ 270 w 291"/>
                <a:gd name="T9" fmla="*/ 41 h 125"/>
                <a:gd name="T10" fmla="*/ 246 w 291"/>
                <a:gd name="T11" fmla="*/ 94 h 125"/>
                <a:gd name="T12" fmla="*/ 182 w 291"/>
                <a:gd name="T13" fmla="*/ 106 h 125"/>
                <a:gd name="T14" fmla="*/ 160 w 291"/>
                <a:gd name="T15" fmla="*/ 108 h 125"/>
                <a:gd name="T16" fmla="*/ 88 w 291"/>
                <a:gd name="T17" fmla="*/ 120 h 125"/>
                <a:gd name="T18" fmla="*/ 50 w 291"/>
                <a:gd name="T19" fmla="*/ 114 h 125"/>
                <a:gd name="T20" fmla="*/ 6 w 291"/>
                <a:gd name="T21" fmla="*/ 30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1"/>
                <a:gd name="T34" fmla="*/ 0 h 125"/>
                <a:gd name="T35" fmla="*/ 291 w 291"/>
                <a:gd name="T36" fmla="*/ 125 h 1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1" h="125">
                  <a:moveTo>
                    <a:pt x="6" y="30"/>
                  </a:moveTo>
                  <a:cubicBezTo>
                    <a:pt x="37" y="25"/>
                    <a:pt x="48" y="27"/>
                    <a:pt x="80" y="24"/>
                  </a:cubicBezTo>
                  <a:cubicBezTo>
                    <a:pt x="136" y="10"/>
                    <a:pt x="226" y="5"/>
                    <a:pt x="284" y="0"/>
                  </a:cubicBezTo>
                  <a:cubicBezTo>
                    <a:pt x="291" y="1"/>
                    <a:pt x="277" y="12"/>
                    <a:pt x="282" y="17"/>
                  </a:cubicBezTo>
                  <a:cubicBezTo>
                    <a:pt x="285" y="20"/>
                    <a:pt x="270" y="41"/>
                    <a:pt x="270" y="41"/>
                  </a:cubicBezTo>
                  <a:cubicBezTo>
                    <a:pt x="261" y="61"/>
                    <a:pt x="262" y="78"/>
                    <a:pt x="246" y="94"/>
                  </a:cubicBezTo>
                  <a:cubicBezTo>
                    <a:pt x="233" y="103"/>
                    <a:pt x="196" y="104"/>
                    <a:pt x="182" y="106"/>
                  </a:cubicBezTo>
                  <a:cubicBezTo>
                    <a:pt x="168" y="108"/>
                    <a:pt x="176" y="106"/>
                    <a:pt x="160" y="108"/>
                  </a:cubicBezTo>
                  <a:cubicBezTo>
                    <a:pt x="126" y="119"/>
                    <a:pt x="142" y="110"/>
                    <a:pt x="88" y="120"/>
                  </a:cubicBezTo>
                  <a:cubicBezTo>
                    <a:pt x="70" y="118"/>
                    <a:pt x="61" y="125"/>
                    <a:pt x="50" y="114"/>
                  </a:cubicBezTo>
                  <a:cubicBezTo>
                    <a:pt x="39" y="103"/>
                    <a:pt x="0" y="41"/>
                    <a:pt x="6" y="30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2" name="Freeform 69"/>
            <p:cNvSpPr>
              <a:spLocks/>
            </p:cNvSpPr>
            <p:nvPr/>
          </p:nvSpPr>
          <p:spPr bwMode="auto">
            <a:xfrm>
              <a:off x="3364" y="2688"/>
              <a:ext cx="352" cy="150"/>
            </a:xfrm>
            <a:custGeom>
              <a:avLst/>
              <a:gdLst>
                <a:gd name="T0" fmla="*/ 0 w 352"/>
                <a:gd name="T1" fmla="*/ 55 h 150"/>
                <a:gd name="T2" fmla="*/ 56 w 352"/>
                <a:gd name="T3" fmla="*/ 45 h 150"/>
                <a:gd name="T4" fmla="*/ 155 w 352"/>
                <a:gd name="T5" fmla="*/ 36 h 150"/>
                <a:gd name="T6" fmla="*/ 302 w 352"/>
                <a:gd name="T7" fmla="*/ 12 h 150"/>
                <a:gd name="T8" fmla="*/ 347 w 352"/>
                <a:gd name="T9" fmla="*/ 0 h 150"/>
                <a:gd name="T10" fmla="*/ 332 w 352"/>
                <a:gd name="T11" fmla="*/ 43 h 150"/>
                <a:gd name="T12" fmla="*/ 300 w 352"/>
                <a:gd name="T13" fmla="*/ 110 h 150"/>
                <a:gd name="T14" fmla="*/ 236 w 352"/>
                <a:gd name="T15" fmla="*/ 132 h 150"/>
                <a:gd name="T16" fmla="*/ 146 w 352"/>
                <a:gd name="T17" fmla="*/ 147 h 150"/>
                <a:gd name="T18" fmla="*/ 80 w 352"/>
                <a:gd name="T19" fmla="*/ 150 h 150"/>
                <a:gd name="T20" fmla="*/ 58 w 352"/>
                <a:gd name="T21" fmla="*/ 144 h 150"/>
                <a:gd name="T22" fmla="*/ 28 w 352"/>
                <a:gd name="T23" fmla="*/ 116 h 150"/>
                <a:gd name="T24" fmla="*/ 8 w 352"/>
                <a:gd name="T25" fmla="*/ 64 h 150"/>
                <a:gd name="T26" fmla="*/ 0 w 352"/>
                <a:gd name="T27" fmla="*/ 55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2"/>
                <a:gd name="T43" fmla="*/ 0 h 150"/>
                <a:gd name="T44" fmla="*/ 352 w 352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2" h="150">
                  <a:moveTo>
                    <a:pt x="0" y="55"/>
                  </a:moveTo>
                  <a:cubicBezTo>
                    <a:pt x="33" y="52"/>
                    <a:pt x="23" y="49"/>
                    <a:pt x="56" y="45"/>
                  </a:cubicBezTo>
                  <a:cubicBezTo>
                    <a:pt x="94" y="39"/>
                    <a:pt x="107" y="31"/>
                    <a:pt x="155" y="36"/>
                  </a:cubicBezTo>
                  <a:cubicBezTo>
                    <a:pt x="202" y="24"/>
                    <a:pt x="254" y="17"/>
                    <a:pt x="302" y="12"/>
                  </a:cubicBezTo>
                  <a:cubicBezTo>
                    <a:pt x="313" y="13"/>
                    <a:pt x="332" y="6"/>
                    <a:pt x="347" y="0"/>
                  </a:cubicBezTo>
                  <a:cubicBezTo>
                    <a:pt x="352" y="4"/>
                    <a:pt x="334" y="36"/>
                    <a:pt x="332" y="43"/>
                  </a:cubicBezTo>
                  <a:cubicBezTo>
                    <a:pt x="324" y="71"/>
                    <a:pt x="327" y="92"/>
                    <a:pt x="300" y="110"/>
                  </a:cubicBezTo>
                  <a:cubicBezTo>
                    <a:pt x="274" y="120"/>
                    <a:pt x="274" y="128"/>
                    <a:pt x="236" y="132"/>
                  </a:cubicBezTo>
                  <a:cubicBezTo>
                    <a:pt x="195" y="138"/>
                    <a:pt x="186" y="139"/>
                    <a:pt x="146" y="147"/>
                  </a:cubicBezTo>
                  <a:cubicBezTo>
                    <a:pt x="120" y="150"/>
                    <a:pt x="95" y="150"/>
                    <a:pt x="80" y="150"/>
                  </a:cubicBezTo>
                  <a:cubicBezTo>
                    <a:pt x="65" y="150"/>
                    <a:pt x="67" y="150"/>
                    <a:pt x="58" y="144"/>
                  </a:cubicBezTo>
                  <a:cubicBezTo>
                    <a:pt x="57" y="144"/>
                    <a:pt x="39" y="123"/>
                    <a:pt x="28" y="116"/>
                  </a:cubicBezTo>
                  <a:cubicBezTo>
                    <a:pt x="22" y="90"/>
                    <a:pt x="15" y="86"/>
                    <a:pt x="8" y="64"/>
                  </a:cubicBezTo>
                  <a:cubicBezTo>
                    <a:pt x="9" y="60"/>
                    <a:pt x="0" y="55"/>
                    <a:pt x="0" y="55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3" name="Freeform 70"/>
            <p:cNvSpPr>
              <a:spLocks/>
            </p:cNvSpPr>
            <p:nvPr/>
          </p:nvSpPr>
          <p:spPr bwMode="auto">
            <a:xfrm>
              <a:off x="4083" y="2608"/>
              <a:ext cx="294" cy="131"/>
            </a:xfrm>
            <a:custGeom>
              <a:avLst/>
              <a:gdLst>
                <a:gd name="T0" fmla="*/ 7 w 294"/>
                <a:gd name="T1" fmla="*/ 36 h 131"/>
                <a:gd name="T2" fmla="*/ 89 w 294"/>
                <a:gd name="T3" fmla="*/ 26 h 131"/>
                <a:gd name="T4" fmla="*/ 217 w 294"/>
                <a:gd name="T5" fmla="*/ 10 h 131"/>
                <a:gd name="T6" fmla="*/ 289 w 294"/>
                <a:gd name="T7" fmla="*/ 0 h 131"/>
                <a:gd name="T8" fmla="*/ 293 w 294"/>
                <a:gd name="T9" fmla="*/ 7 h 131"/>
                <a:gd name="T10" fmla="*/ 283 w 294"/>
                <a:gd name="T11" fmla="*/ 28 h 131"/>
                <a:gd name="T12" fmla="*/ 267 w 294"/>
                <a:gd name="T13" fmla="*/ 72 h 131"/>
                <a:gd name="T14" fmla="*/ 253 w 294"/>
                <a:gd name="T15" fmla="*/ 92 h 131"/>
                <a:gd name="T16" fmla="*/ 175 w 294"/>
                <a:gd name="T17" fmla="*/ 110 h 131"/>
                <a:gd name="T18" fmla="*/ 89 w 294"/>
                <a:gd name="T19" fmla="*/ 122 h 131"/>
                <a:gd name="T20" fmla="*/ 57 w 294"/>
                <a:gd name="T21" fmla="*/ 126 h 131"/>
                <a:gd name="T22" fmla="*/ 27 w 294"/>
                <a:gd name="T23" fmla="*/ 90 h 131"/>
                <a:gd name="T24" fmla="*/ 15 w 294"/>
                <a:gd name="T25" fmla="*/ 64 h 131"/>
                <a:gd name="T26" fmla="*/ 7 w 294"/>
                <a:gd name="T27" fmla="*/ 36 h 1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4"/>
                <a:gd name="T43" fmla="*/ 0 h 131"/>
                <a:gd name="T44" fmla="*/ 294 w 294"/>
                <a:gd name="T45" fmla="*/ 131 h 1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4" h="131">
                  <a:moveTo>
                    <a:pt x="7" y="36"/>
                  </a:moveTo>
                  <a:cubicBezTo>
                    <a:pt x="35" y="27"/>
                    <a:pt x="58" y="28"/>
                    <a:pt x="89" y="26"/>
                  </a:cubicBezTo>
                  <a:cubicBezTo>
                    <a:pt x="133" y="15"/>
                    <a:pt x="166" y="12"/>
                    <a:pt x="217" y="10"/>
                  </a:cubicBezTo>
                  <a:cubicBezTo>
                    <a:pt x="244" y="1"/>
                    <a:pt x="261" y="4"/>
                    <a:pt x="289" y="0"/>
                  </a:cubicBezTo>
                  <a:cubicBezTo>
                    <a:pt x="293" y="1"/>
                    <a:pt x="292" y="3"/>
                    <a:pt x="293" y="7"/>
                  </a:cubicBezTo>
                  <a:cubicBezTo>
                    <a:pt x="294" y="15"/>
                    <a:pt x="286" y="20"/>
                    <a:pt x="283" y="28"/>
                  </a:cubicBezTo>
                  <a:cubicBezTo>
                    <a:pt x="279" y="38"/>
                    <a:pt x="272" y="61"/>
                    <a:pt x="267" y="72"/>
                  </a:cubicBezTo>
                  <a:cubicBezTo>
                    <a:pt x="262" y="83"/>
                    <a:pt x="268" y="86"/>
                    <a:pt x="253" y="92"/>
                  </a:cubicBezTo>
                  <a:cubicBezTo>
                    <a:pt x="227" y="100"/>
                    <a:pt x="227" y="106"/>
                    <a:pt x="175" y="110"/>
                  </a:cubicBezTo>
                  <a:cubicBezTo>
                    <a:pt x="145" y="116"/>
                    <a:pt x="119" y="119"/>
                    <a:pt x="89" y="122"/>
                  </a:cubicBezTo>
                  <a:cubicBezTo>
                    <a:pt x="80" y="121"/>
                    <a:pt x="65" y="131"/>
                    <a:pt x="57" y="126"/>
                  </a:cubicBezTo>
                  <a:cubicBezTo>
                    <a:pt x="37" y="113"/>
                    <a:pt x="36" y="108"/>
                    <a:pt x="27" y="90"/>
                  </a:cubicBezTo>
                  <a:cubicBezTo>
                    <a:pt x="17" y="48"/>
                    <a:pt x="26" y="97"/>
                    <a:pt x="15" y="64"/>
                  </a:cubicBezTo>
                  <a:cubicBezTo>
                    <a:pt x="20" y="50"/>
                    <a:pt x="0" y="43"/>
                    <a:pt x="7" y="36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4" name="Freeform 71"/>
            <p:cNvSpPr>
              <a:spLocks/>
            </p:cNvSpPr>
            <p:nvPr/>
          </p:nvSpPr>
          <p:spPr bwMode="auto">
            <a:xfrm>
              <a:off x="1284" y="2444"/>
              <a:ext cx="166" cy="114"/>
            </a:xfrm>
            <a:custGeom>
              <a:avLst/>
              <a:gdLst>
                <a:gd name="T0" fmla="*/ 0 w 166"/>
                <a:gd name="T1" fmla="*/ 0 h 114"/>
                <a:gd name="T2" fmla="*/ 20 w 166"/>
                <a:gd name="T3" fmla="*/ 36 h 114"/>
                <a:gd name="T4" fmla="*/ 38 w 166"/>
                <a:gd name="T5" fmla="*/ 76 h 114"/>
                <a:gd name="T6" fmla="*/ 66 w 166"/>
                <a:gd name="T7" fmla="*/ 94 h 114"/>
                <a:gd name="T8" fmla="*/ 104 w 166"/>
                <a:gd name="T9" fmla="*/ 114 h 114"/>
                <a:gd name="T10" fmla="*/ 132 w 166"/>
                <a:gd name="T11" fmla="*/ 106 h 114"/>
                <a:gd name="T12" fmla="*/ 166 w 166"/>
                <a:gd name="T13" fmla="*/ 96 h 114"/>
                <a:gd name="T14" fmla="*/ 164 w 166"/>
                <a:gd name="T15" fmla="*/ 90 h 114"/>
                <a:gd name="T16" fmla="*/ 150 w 166"/>
                <a:gd name="T17" fmla="*/ 86 h 114"/>
                <a:gd name="T18" fmla="*/ 138 w 166"/>
                <a:gd name="T19" fmla="*/ 78 h 114"/>
                <a:gd name="T20" fmla="*/ 126 w 166"/>
                <a:gd name="T21" fmla="*/ 74 h 114"/>
                <a:gd name="T22" fmla="*/ 100 w 166"/>
                <a:gd name="T23" fmla="*/ 60 h 114"/>
                <a:gd name="T24" fmla="*/ 40 w 166"/>
                <a:gd name="T25" fmla="*/ 32 h 114"/>
                <a:gd name="T26" fmla="*/ 16 w 166"/>
                <a:gd name="T27" fmla="*/ 18 h 114"/>
                <a:gd name="T28" fmla="*/ 0 w 166"/>
                <a:gd name="T29" fmla="*/ 0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6"/>
                <a:gd name="T46" fmla="*/ 0 h 114"/>
                <a:gd name="T47" fmla="*/ 166 w 166"/>
                <a:gd name="T48" fmla="*/ 114 h 1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6" h="114">
                  <a:moveTo>
                    <a:pt x="0" y="0"/>
                  </a:moveTo>
                  <a:cubicBezTo>
                    <a:pt x="6" y="9"/>
                    <a:pt x="17" y="26"/>
                    <a:pt x="20" y="36"/>
                  </a:cubicBezTo>
                  <a:cubicBezTo>
                    <a:pt x="25" y="51"/>
                    <a:pt x="24" y="67"/>
                    <a:pt x="38" y="76"/>
                  </a:cubicBezTo>
                  <a:cubicBezTo>
                    <a:pt x="44" y="85"/>
                    <a:pt x="55" y="90"/>
                    <a:pt x="66" y="94"/>
                  </a:cubicBezTo>
                  <a:cubicBezTo>
                    <a:pt x="80" y="99"/>
                    <a:pt x="89" y="110"/>
                    <a:pt x="104" y="114"/>
                  </a:cubicBezTo>
                  <a:cubicBezTo>
                    <a:pt x="118" y="112"/>
                    <a:pt x="120" y="110"/>
                    <a:pt x="132" y="106"/>
                  </a:cubicBezTo>
                  <a:cubicBezTo>
                    <a:pt x="140" y="94"/>
                    <a:pt x="150" y="97"/>
                    <a:pt x="166" y="96"/>
                  </a:cubicBezTo>
                  <a:cubicBezTo>
                    <a:pt x="165" y="94"/>
                    <a:pt x="166" y="91"/>
                    <a:pt x="164" y="90"/>
                  </a:cubicBezTo>
                  <a:cubicBezTo>
                    <a:pt x="160" y="87"/>
                    <a:pt x="154" y="88"/>
                    <a:pt x="150" y="86"/>
                  </a:cubicBezTo>
                  <a:cubicBezTo>
                    <a:pt x="146" y="84"/>
                    <a:pt x="143" y="80"/>
                    <a:pt x="138" y="78"/>
                  </a:cubicBezTo>
                  <a:cubicBezTo>
                    <a:pt x="134" y="77"/>
                    <a:pt x="126" y="74"/>
                    <a:pt x="126" y="74"/>
                  </a:cubicBezTo>
                  <a:cubicBezTo>
                    <a:pt x="119" y="67"/>
                    <a:pt x="109" y="63"/>
                    <a:pt x="100" y="60"/>
                  </a:cubicBezTo>
                  <a:cubicBezTo>
                    <a:pt x="84" y="44"/>
                    <a:pt x="61" y="39"/>
                    <a:pt x="40" y="32"/>
                  </a:cubicBezTo>
                  <a:cubicBezTo>
                    <a:pt x="31" y="29"/>
                    <a:pt x="25" y="21"/>
                    <a:pt x="16" y="18"/>
                  </a:cubicBezTo>
                  <a:cubicBezTo>
                    <a:pt x="11" y="10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00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5" name="Freeform 72"/>
            <p:cNvSpPr>
              <a:spLocks/>
            </p:cNvSpPr>
            <p:nvPr/>
          </p:nvSpPr>
          <p:spPr bwMode="auto">
            <a:xfrm>
              <a:off x="1468" y="2548"/>
              <a:ext cx="202" cy="134"/>
            </a:xfrm>
            <a:custGeom>
              <a:avLst/>
              <a:gdLst>
                <a:gd name="T0" fmla="*/ 0 w 202"/>
                <a:gd name="T1" fmla="*/ 0 h 134"/>
                <a:gd name="T2" fmla="*/ 14 w 202"/>
                <a:gd name="T3" fmla="*/ 16 h 134"/>
                <a:gd name="T4" fmla="*/ 34 w 202"/>
                <a:gd name="T5" fmla="*/ 70 h 134"/>
                <a:gd name="T6" fmla="*/ 40 w 202"/>
                <a:gd name="T7" fmla="*/ 88 h 134"/>
                <a:gd name="T8" fmla="*/ 64 w 202"/>
                <a:gd name="T9" fmla="*/ 104 h 134"/>
                <a:gd name="T10" fmla="*/ 92 w 202"/>
                <a:gd name="T11" fmla="*/ 120 h 134"/>
                <a:gd name="T12" fmla="*/ 130 w 202"/>
                <a:gd name="T13" fmla="*/ 134 h 134"/>
                <a:gd name="T14" fmla="*/ 152 w 202"/>
                <a:gd name="T15" fmla="*/ 124 h 134"/>
                <a:gd name="T16" fmla="*/ 158 w 202"/>
                <a:gd name="T17" fmla="*/ 120 h 134"/>
                <a:gd name="T18" fmla="*/ 202 w 202"/>
                <a:gd name="T19" fmla="*/ 94 h 134"/>
                <a:gd name="T20" fmla="*/ 158 w 202"/>
                <a:gd name="T21" fmla="*/ 68 h 134"/>
                <a:gd name="T22" fmla="*/ 138 w 202"/>
                <a:gd name="T23" fmla="*/ 62 h 134"/>
                <a:gd name="T24" fmla="*/ 132 w 202"/>
                <a:gd name="T25" fmla="*/ 60 h 134"/>
                <a:gd name="T26" fmla="*/ 76 w 202"/>
                <a:gd name="T27" fmla="*/ 36 h 134"/>
                <a:gd name="T28" fmla="*/ 68 w 202"/>
                <a:gd name="T29" fmla="*/ 32 h 134"/>
                <a:gd name="T30" fmla="*/ 60 w 202"/>
                <a:gd name="T31" fmla="*/ 30 h 134"/>
                <a:gd name="T32" fmla="*/ 42 w 202"/>
                <a:gd name="T33" fmla="*/ 24 h 134"/>
                <a:gd name="T34" fmla="*/ 0 w 202"/>
                <a:gd name="T35" fmla="*/ 0 h 1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2"/>
                <a:gd name="T55" fmla="*/ 0 h 134"/>
                <a:gd name="T56" fmla="*/ 202 w 202"/>
                <a:gd name="T57" fmla="*/ 134 h 1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2" h="134">
                  <a:moveTo>
                    <a:pt x="0" y="0"/>
                  </a:moveTo>
                  <a:cubicBezTo>
                    <a:pt x="9" y="14"/>
                    <a:pt x="4" y="9"/>
                    <a:pt x="14" y="16"/>
                  </a:cubicBezTo>
                  <a:cubicBezTo>
                    <a:pt x="20" y="34"/>
                    <a:pt x="28" y="52"/>
                    <a:pt x="34" y="70"/>
                  </a:cubicBezTo>
                  <a:cubicBezTo>
                    <a:pt x="35" y="73"/>
                    <a:pt x="38" y="86"/>
                    <a:pt x="40" y="88"/>
                  </a:cubicBezTo>
                  <a:cubicBezTo>
                    <a:pt x="47" y="93"/>
                    <a:pt x="56" y="101"/>
                    <a:pt x="64" y="104"/>
                  </a:cubicBezTo>
                  <a:cubicBezTo>
                    <a:pt x="69" y="111"/>
                    <a:pt x="83" y="117"/>
                    <a:pt x="92" y="120"/>
                  </a:cubicBezTo>
                  <a:cubicBezTo>
                    <a:pt x="99" y="131"/>
                    <a:pt x="118" y="130"/>
                    <a:pt x="130" y="134"/>
                  </a:cubicBezTo>
                  <a:cubicBezTo>
                    <a:pt x="145" y="131"/>
                    <a:pt x="137" y="134"/>
                    <a:pt x="152" y="124"/>
                  </a:cubicBezTo>
                  <a:cubicBezTo>
                    <a:pt x="154" y="123"/>
                    <a:pt x="158" y="120"/>
                    <a:pt x="158" y="120"/>
                  </a:cubicBezTo>
                  <a:cubicBezTo>
                    <a:pt x="167" y="107"/>
                    <a:pt x="187" y="97"/>
                    <a:pt x="202" y="94"/>
                  </a:cubicBezTo>
                  <a:cubicBezTo>
                    <a:pt x="188" y="85"/>
                    <a:pt x="174" y="73"/>
                    <a:pt x="158" y="68"/>
                  </a:cubicBezTo>
                  <a:cubicBezTo>
                    <a:pt x="137" y="62"/>
                    <a:pt x="167" y="72"/>
                    <a:pt x="138" y="62"/>
                  </a:cubicBezTo>
                  <a:cubicBezTo>
                    <a:pt x="136" y="61"/>
                    <a:pt x="132" y="60"/>
                    <a:pt x="132" y="60"/>
                  </a:cubicBezTo>
                  <a:cubicBezTo>
                    <a:pt x="116" y="48"/>
                    <a:pt x="94" y="43"/>
                    <a:pt x="76" y="36"/>
                  </a:cubicBezTo>
                  <a:cubicBezTo>
                    <a:pt x="73" y="35"/>
                    <a:pt x="71" y="33"/>
                    <a:pt x="68" y="32"/>
                  </a:cubicBezTo>
                  <a:cubicBezTo>
                    <a:pt x="65" y="31"/>
                    <a:pt x="63" y="31"/>
                    <a:pt x="60" y="30"/>
                  </a:cubicBezTo>
                  <a:cubicBezTo>
                    <a:pt x="54" y="28"/>
                    <a:pt x="42" y="24"/>
                    <a:pt x="42" y="24"/>
                  </a:cubicBezTo>
                  <a:cubicBezTo>
                    <a:pt x="32" y="14"/>
                    <a:pt x="13" y="8"/>
                    <a:pt x="0" y="0"/>
                  </a:cubicBezTo>
                  <a:close/>
                </a:path>
              </a:pathLst>
            </a:custGeom>
            <a:solidFill>
              <a:srgbClr val="00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6" name="Freeform 73"/>
            <p:cNvSpPr>
              <a:spLocks/>
            </p:cNvSpPr>
            <p:nvPr/>
          </p:nvSpPr>
          <p:spPr bwMode="auto">
            <a:xfrm>
              <a:off x="1076" y="2338"/>
              <a:ext cx="166" cy="120"/>
            </a:xfrm>
            <a:custGeom>
              <a:avLst/>
              <a:gdLst>
                <a:gd name="T0" fmla="*/ 0 w 166"/>
                <a:gd name="T1" fmla="*/ 0 h 120"/>
                <a:gd name="T2" fmla="*/ 34 w 166"/>
                <a:gd name="T3" fmla="*/ 62 h 120"/>
                <a:gd name="T4" fmla="*/ 54 w 166"/>
                <a:gd name="T5" fmla="*/ 78 h 120"/>
                <a:gd name="T6" fmla="*/ 96 w 166"/>
                <a:gd name="T7" fmla="*/ 104 h 120"/>
                <a:gd name="T8" fmla="*/ 120 w 166"/>
                <a:gd name="T9" fmla="*/ 120 h 120"/>
                <a:gd name="T10" fmla="*/ 166 w 166"/>
                <a:gd name="T11" fmla="*/ 98 h 120"/>
                <a:gd name="T12" fmla="*/ 160 w 166"/>
                <a:gd name="T13" fmla="*/ 84 h 120"/>
                <a:gd name="T14" fmla="*/ 136 w 166"/>
                <a:gd name="T15" fmla="*/ 76 h 120"/>
                <a:gd name="T16" fmla="*/ 88 w 166"/>
                <a:gd name="T17" fmla="*/ 52 h 120"/>
                <a:gd name="T18" fmla="*/ 62 w 166"/>
                <a:gd name="T19" fmla="*/ 40 h 120"/>
                <a:gd name="T20" fmla="*/ 50 w 166"/>
                <a:gd name="T21" fmla="*/ 36 h 120"/>
                <a:gd name="T22" fmla="*/ 26 w 166"/>
                <a:gd name="T23" fmla="*/ 16 h 120"/>
                <a:gd name="T24" fmla="*/ 0 w 166"/>
                <a:gd name="T25" fmla="*/ 0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6"/>
                <a:gd name="T40" fmla="*/ 0 h 120"/>
                <a:gd name="T41" fmla="*/ 166 w 166"/>
                <a:gd name="T42" fmla="*/ 120 h 1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6" h="120">
                  <a:moveTo>
                    <a:pt x="0" y="0"/>
                  </a:moveTo>
                  <a:cubicBezTo>
                    <a:pt x="19" y="19"/>
                    <a:pt x="14" y="49"/>
                    <a:pt x="34" y="62"/>
                  </a:cubicBezTo>
                  <a:cubicBezTo>
                    <a:pt x="38" y="68"/>
                    <a:pt x="47" y="76"/>
                    <a:pt x="54" y="78"/>
                  </a:cubicBezTo>
                  <a:cubicBezTo>
                    <a:pt x="65" y="89"/>
                    <a:pt x="81" y="99"/>
                    <a:pt x="96" y="104"/>
                  </a:cubicBezTo>
                  <a:cubicBezTo>
                    <a:pt x="104" y="112"/>
                    <a:pt x="111" y="114"/>
                    <a:pt x="120" y="120"/>
                  </a:cubicBezTo>
                  <a:cubicBezTo>
                    <a:pt x="134" y="117"/>
                    <a:pt x="154" y="106"/>
                    <a:pt x="166" y="98"/>
                  </a:cubicBezTo>
                  <a:cubicBezTo>
                    <a:pt x="165" y="94"/>
                    <a:pt x="164" y="87"/>
                    <a:pt x="160" y="84"/>
                  </a:cubicBezTo>
                  <a:cubicBezTo>
                    <a:pt x="153" y="80"/>
                    <a:pt x="143" y="80"/>
                    <a:pt x="136" y="76"/>
                  </a:cubicBezTo>
                  <a:cubicBezTo>
                    <a:pt x="121" y="66"/>
                    <a:pt x="105" y="58"/>
                    <a:pt x="88" y="52"/>
                  </a:cubicBezTo>
                  <a:cubicBezTo>
                    <a:pt x="79" y="49"/>
                    <a:pt x="71" y="44"/>
                    <a:pt x="62" y="40"/>
                  </a:cubicBezTo>
                  <a:cubicBezTo>
                    <a:pt x="58" y="38"/>
                    <a:pt x="50" y="36"/>
                    <a:pt x="50" y="36"/>
                  </a:cubicBezTo>
                  <a:cubicBezTo>
                    <a:pt x="42" y="28"/>
                    <a:pt x="35" y="25"/>
                    <a:pt x="26" y="16"/>
                  </a:cubicBezTo>
                  <a:cubicBezTo>
                    <a:pt x="16" y="6"/>
                    <a:pt x="10" y="17"/>
                    <a:pt x="0" y="0"/>
                  </a:cubicBezTo>
                  <a:close/>
                </a:path>
              </a:pathLst>
            </a:custGeom>
            <a:solidFill>
              <a:srgbClr val="00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7" name="Freeform 74"/>
            <p:cNvSpPr>
              <a:spLocks/>
            </p:cNvSpPr>
            <p:nvPr/>
          </p:nvSpPr>
          <p:spPr bwMode="auto">
            <a:xfrm>
              <a:off x="1724" y="2664"/>
              <a:ext cx="200" cy="148"/>
            </a:xfrm>
            <a:custGeom>
              <a:avLst/>
              <a:gdLst>
                <a:gd name="T0" fmla="*/ 0 w 200"/>
                <a:gd name="T1" fmla="*/ 0 h 148"/>
                <a:gd name="T2" fmla="*/ 50 w 200"/>
                <a:gd name="T3" fmla="*/ 28 h 148"/>
                <a:gd name="T4" fmla="*/ 74 w 200"/>
                <a:gd name="T5" fmla="*/ 38 h 148"/>
                <a:gd name="T6" fmla="*/ 106 w 200"/>
                <a:gd name="T7" fmla="*/ 56 h 148"/>
                <a:gd name="T8" fmla="*/ 124 w 200"/>
                <a:gd name="T9" fmla="*/ 68 h 148"/>
                <a:gd name="T10" fmla="*/ 182 w 200"/>
                <a:gd name="T11" fmla="*/ 94 h 148"/>
                <a:gd name="T12" fmla="*/ 200 w 200"/>
                <a:gd name="T13" fmla="*/ 106 h 148"/>
                <a:gd name="T14" fmla="*/ 172 w 200"/>
                <a:gd name="T15" fmla="*/ 118 h 148"/>
                <a:gd name="T16" fmla="*/ 148 w 200"/>
                <a:gd name="T17" fmla="*/ 132 h 148"/>
                <a:gd name="T18" fmla="*/ 138 w 200"/>
                <a:gd name="T19" fmla="*/ 140 h 148"/>
                <a:gd name="T20" fmla="*/ 126 w 200"/>
                <a:gd name="T21" fmla="*/ 148 h 148"/>
                <a:gd name="T22" fmla="*/ 46 w 200"/>
                <a:gd name="T23" fmla="*/ 110 h 148"/>
                <a:gd name="T24" fmla="*/ 32 w 200"/>
                <a:gd name="T25" fmla="*/ 92 h 148"/>
                <a:gd name="T26" fmla="*/ 28 w 200"/>
                <a:gd name="T27" fmla="*/ 86 h 148"/>
                <a:gd name="T28" fmla="*/ 0 w 200"/>
                <a:gd name="T29" fmla="*/ 0 h 1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"/>
                <a:gd name="T46" fmla="*/ 0 h 148"/>
                <a:gd name="T47" fmla="*/ 200 w 200"/>
                <a:gd name="T48" fmla="*/ 148 h 1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" h="148">
                  <a:moveTo>
                    <a:pt x="0" y="0"/>
                  </a:moveTo>
                  <a:cubicBezTo>
                    <a:pt x="16" y="11"/>
                    <a:pt x="33" y="20"/>
                    <a:pt x="50" y="28"/>
                  </a:cubicBezTo>
                  <a:cubicBezTo>
                    <a:pt x="58" y="32"/>
                    <a:pt x="74" y="38"/>
                    <a:pt x="74" y="38"/>
                  </a:cubicBezTo>
                  <a:cubicBezTo>
                    <a:pt x="82" y="46"/>
                    <a:pt x="95" y="52"/>
                    <a:pt x="106" y="56"/>
                  </a:cubicBezTo>
                  <a:cubicBezTo>
                    <a:pt x="113" y="58"/>
                    <a:pt x="118" y="64"/>
                    <a:pt x="124" y="68"/>
                  </a:cubicBezTo>
                  <a:cubicBezTo>
                    <a:pt x="140" y="79"/>
                    <a:pt x="163" y="88"/>
                    <a:pt x="182" y="94"/>
                  </a:cubicBezTo>
                  <a:cubicBezTo>
                    <a:pt x="188" y="100"/>
                    <a:pt x="193" y="101"/>
                    <a:pt x="200" y="106"/>
                  </a:cubicBezTo>
                  <a:cubicBezTo>
                    <a:pt x="191" y="112"/>
                    <a:pt x="181" y="113"/>
                    <a:pt x="172" y="118"/>
                  </a:cubicBezTo>
                  <a:cubicBezTo>
                    <a:pt x="163" y="123"/>
                    <a:pt x="157" y="129"/>
                    <a:pt x="148" y="132"/>
                  </a:cubicBezTo>
                  <a:cubicBezTo>
                    <a:pt x="141" y="143"/>
                    <a:pt x="148" y="134"/>
                    <a:pt x="138" y="140"/>
                  </a:cubicBezTo>
                  <a:cubicBezTo>
                    <a:pt x="134" y="142"/>
                    <a:pt x="126" y="148"/>
                    <a:pt x="126" y="148"/>
                  </a:cubicBezTo>
                  <a:cubicBezTo>
                    <a:pt x="95" y="144"/>
                    <a:pt x="74" y="119"/>
                    <a:pt x="46" y="110"/>
                  </a:cubicBezTo>
                  <a:cubicBezTo>
                    <a:pt x="37" y="101"/>
                    <a:pt x="42" y="106"/>
                    <a:pt x="32" y="92"/>
                  </a:cubicBezTo>
                  <a:cubicBezTo>
                    <a:pt x="31" y="90"/>
                    <a:pt x="28" y="86"/>
                    <a:pt x="28" y="86"/>
                  </a:cubicBezTo>
                  <a:cubicBezTo>
                    <a:pt x="25" y="57"/>
                    <a:pt x="9" y="28"/>
                    <a:pt x="0" y="0"/>
                  </a:cubicBezTo>
                  <a:close/>
                </a:path>
              </a:pathLst>
            </a:custGeom>
            <a:solidFill>
              <a:srgbClr val="00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8" name="Freeform 75"/>
            <p:cNvSpPr>
              <a:spLocks/>
            </p:cNvSpPr>
            <p:nvPr/>
          </p:nvSpPr>
          <p:spPr bwMode="auto">
            <a:xfrm>
              <a:off x="1974" y="2790"/>
              <a:ext cx="288" cy="234"/>
            </a:xfrm>
            <a:custGeom>
              <a:avLst/>
              <a:gdLst>
                <a:gd name="T0" fmla="*/ 0 w 288"/>
                <a:gd name="T1" fmla="*/ 0 h 234"/>
                <a:gd name="T2" fmla="*/ 30 w 288"/>
                <a:gd name="T3" fmla="*/ 14 h 234"/>
                <a:gd name="T4" fmla="*/ 42 w 288"/>
                <a:gd name="T5" fmla="*/ 18 h 234"/>
                <a:gd name="T6" fmla="*/ 60 w 288"/>
                <a:gd name="T7" fmla="*/ 28 h 234"/>
                <a:gd name="T8" fmla="*/ 118 w 288"/>
                <a:gd name="T9" fmla="*/ 52 h 234"/>
                <a:gd name="T10" fmla="*/ 152 w 288"/>
                <a:gd name="T11" fmla="*/ 64 h 234"/>
                <a:gd name="T12" fmla="*/ 218 w 288"/>
                <a:gd name="T13" fmla="*/ 98 h 234"/>
                <a:gd name="T14" fmla="*/ 260 w 288"/>
                <a:gd name="T15" fmla="*/ 116 h 234"/>
                <a:gd name="T16" fmla="*/ 288 w 288"/>
                <a:gd name="T17" fmla="*/ 124 h 234"/>
                <a:gd name="T18" fmla="*/ 278 w 288"/>
                <a:gd name="T19" fmla="*/ 146 h 234"/>
                <a:gd name="T20" fmla="*/ 270 w 288"/>
                <a:gd name="T21" fmla="*/ 158 h 234"/>
                <a:gd name="T22" fmla="*/ 250 w 288"/>
                <a:gd name="T23" fmla="*/ 206 h 234"/>
                <a:gd name="T24" fmla="*/ 220 w 288"/>
                <a:gd name="T25" fmla="*/ 234 h 234"/>
                <a:gd name="T26" fmla="*/ 188 w 288"/>
                <a:gd name="T27" fmla="*/ 226 h 234"/>
                <a:gd name="T28" fmla="*/ 176 w 288"/>
                <a:gd name="T29" fmla="*/ 218 h 234"/>
                <a:gd name="T30" fmla="*/ 172 w 288"/>
                <a:gd name="T31" fmla="*/ 212 h 234"/>
                <a:gd name="T32" fmla="*/ 160 w 288"/>
                <a:gd name="T33" fmla="*/ 204 h 234"/>
                <a:gd name="T34" fmla="*/ 114 w 288"/>
                <a:gd name="T35" fmla="*/ 182 h 234"/>
                <a:gd name="T36" fmla="*/ 88 w 288"/>
                <a:gd name="T37" fmla="*/ 160 h 234"/>
                <a:gd name="T38" fmla="*/ 76 w 288"/>
                <a:gd name="T39" fmla="*/ 150 h 234"/>
                <a:gd name="T40" fmla="*/ 52 w 288"/>
                <a:gd name="T41" fmla="*/ 108 h 234"/>
                <a:gd name="T42" fmla="*/ 48 w 288"/>
                <a:gd name="T43" fmla="*/ 88 h 234"/>
                <a:gd name="T44" fmla="*/ 44 w 288"/>
                <a:gd name="T45" fmla="*/ 76 h 234"/>
                <a:gd name="T46" fmla="*/ 28 w 288"/>
                <a:gd name="T47" fmla="*/ 40 h 234"/>
                <a:gd name="T48" fmla="*/ 12 w 288"/>
                <a:gd name="T49" fmla="*/ 16 h 234"/>
                <a:gd name="T50" fmla="*/ 0 w 288"/>
                <a:gd name="T51" fmla="*/ 0 h 2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8"/>
                <a:gd name="T79" fmla="*/ 0 h 234"/>
                <a:gd name="T80" fmla="*/ 288 w 288"/>
                <a:gd name="T81" fmla="*/ 234 h 2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8" h="234">
                  <a:moveTo>
                    <a:pt x="0" y="0"/>
                  </a:moveTo>
                  <a:cubicBezTo>
                    <a:pt x="9" y="6"/>
                    <a:pt x="20" y="10"/>
                    <a:pt x="30" y="14"/>
                  </a:cubicBezTo>
                  <a:cubicBezTo>
                    <a:pt x="34" y="16"/>
                    <a:pt x="42" y="18"/>
                    <a:pt x="42" y="18"/>
                  </a:cubicBezTo>
                  <a:cubicBezTo>
                    <a:pt x="47" y="26"/>
                    <a:pt x="51" y="26"/>
                    <a:pt x="60" y="28"/>
                  </a:cubicBezTo>
                  <a:cubicBezTo>
                    <a:pt x="76" y="38"/>
                    <a:pt x="99" y="47"/>
                    <a:pt x="118" y="52"/>
                  </a:cubicBezTo>
                  <a:cubicBezTo>
                    <a:pt x="128" y="59"/>
                    <a:pt x="142" y="57"/>
                    <a:pt x="152" y="64"/>
                  </a:cubicBezTo>
                  <a:cubicBezTo>
                    <a:pt x="173" y="78"/>
                    <a:pt x="194" y="90"/>
                    <a:pt x="218" y="98"/>
                  </a:cubicBezTo>
                  <a:cubicBezTo>
                    <a:pt x="233" y="103"/>
                    <a:pt x="244" y="113"/>
                    <a:pt x="260" y="116"/>
                  </a:cubicBezTo>
                  <a:cubicBezTo>
                    <a:pt x="270" y="121"/>
                    <a:pt x="277" y="122"/>
                    <a:pt x="288" y="124"/>
                  </a:cubicBezTo>
                  <a:cubicBezTo>
                    <a:pt x="277" y="131"/>
                    <a:pt x="283" y="134"/>
                    <a:pt x="278" y="146"/>
                  </a:cubicBezTo>
                  <a:cubicBezTo>
                    <a:pt x="276" y="150"/>
                    <a:pt x="270" y="158"/>
                    <a:pt x="270" y="158"/>
                  </a:cubicBezTo>
                  <a:cubicBezTo>
                    <a:pt x="267" y="175"/>
                    <a:pt x="259" y="192"/>
                    <a:pt x="250" y="206"/>
                  </a:cubicBezTo>
                  <a:cubicBezTo>
                    <a:pt x="244" y="230"/>
                    <a:pt x="243" y="226"/>
                    <a:pt x="220" y="234"/>
                  </a:cubicBezTo>
                  <a:cubicBezTo>
                    <a:pt x="209" y="232"/>
                    <a:pt x="199" y="229"/>
                    <a:pt x="188" y="226"/>
                  </a:cubicBezTo>
                  <a:cubicBezTo>
                    <a:pt x="184" y="223"/>
                    <a:pt x="179" y="222"/>
                    <a:pt x="176" y="218"/>
                  </a:cubicBezTo>
                  <a:cubicBezTo>
                    <a:pt x="175" y="216"/>
                    <a:pt x="174" y="214"/>
                    <a:pt x="172" y="212"/>
                  </a:cubicBezTo>
                  <a:cubicBezTo>
                    <a:pt x="168" y="209"/>
                    <a:pt x="160" y="204"/>
                    <a:pt x="160" y="204"/>
                  </a:cubicBezTo>
                  <a:cubicBezTo>
                    <a:pt x="155" y="188"/>
                    <a:pt x="114" y="182"/>
                    <a:pt x="114" y="182"/>
                  </a:cubicBezTo>
                  <a:cubicBezTo>
                    <a:pt x="104" y="175"/>
                    <a:pt x="101" y="164"/>
                    <a:pt x="88" y="160"/>
                  </a:cubicBezTo>
                  <a:cubicBezTo>
                    <a:pt x="84" y="156"/>
                    <a:pt x="79" y="154"/>
                    <a:pt x="76" y="150"/>
                  </a:cubicBezTo>
                  <a:cubicBezTo>
                    <a:pt x="66" y="137"/>
                    <a:pt x="64" y="120"/>
                    <a:pt x="52" y="108"/>
                  </a:cubicBezTo>
                  <a:cubicBezTo>
                    <a:pt x="46" y="91"/>
                    <a:pt x="55" y="118"/>
                    <a:pt x="48" y="88"/>
                  </a:cubicBezTo>
                  <a:cubicBezTo>
                    <a:pt x="47" y="84"/>
                    <a:pt x="44" y="76"/>
                    <a:pt x="44" y="76"/>
                  </a:cubicBezTo>
                  <a:cubicBezTo>
                    <a:pt x="42" y="59"/>
                    <a:pt x="39" y="51"/>
                    <a:pt x="28" y="40"/>
                  </a:cubicBezTo>
                  <a:cubicBezTo>
                    <a:pt x="25" y="32"/>
                    <a:pt x="18" y="22"/>
                    <a:pt x="12" y="16"/>
                  </a:cubicBezTo>
                  <a:cubicBezTo>
                    <a:pt x="9" y="6"/>
                    <a:pt x="11" y="11"/>
                    <a:pt x="0" y="0"/>
                  </a:cubicBezTo>
                  <a:close/>
                </a:path>
              </a:pathLst>
            </a:custGeom>
            <a:solidFill>
              <a:srgbClr val="00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9" name="Freeform 76"/>
            <p:cNvSpPr>
              <a:spLocks/>
            </p:cNvSpPr>
            <p:nvPr/>
          </p:nvSpPr>
          <p:spPr bwMode="auto">
            <a:xfrm>
              <a:off x="1005" y="2318"/>
              <a:ext cx="37" cy="42"/>
            </a:xfrm>
            <a:custGeom>
              <a:avLst/>
              <a:gdLst>
                <a:gd name="T0" fmla="*/ 3 w 37"/>
                <a:gd name="T1" fmla="*/ 42 h 42"/>
                <a:gd name="T2" fmla="*/ 25 w 37"/>
                <a:gd name="T3" fmla="*/ 28 h 42"/>
                <a:gd name="T4" fmla="*/ 37 w 37"/>
                <a:gd name="T5" fmla="*/ 12 h 42"/>
                <a:gd name="T6" fmla="*/ 7 w 37"/>
                <a:gd name="T7" fmla="*/ 0 h 42"/>
                <a:gd name="T8" fmla="*/ 3 w 37"/>
                <a:gd name="T9" fmla="*/ 42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42"/>
                <a:gd name="T17" fmla="*/ 37 w 3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42">
                  <a:moveTo>
                    <a:pt x="3" y="42"/>
                  </a:moveTo>
                  <a:cubicBezTo>
                    <a:pt x="10" y="37"/>
                    <a:pt x="17" y="31"/>
                    <a:pt x="25" y="28"/>
                  </a:cubicBezTo>
                  <a:cubicBezTo>
                    <a:pt x="29" y="21"/>
                    <a:pt x="34" y="20"/>
                    <a:pt x="37" y="12"/>
                  </a:cubicBezTo>
                  <a:cubicBezTo>
                    <a:pt x="26" y="8"/>
                    <a:pt x="17" y="3"/>
                    <a:pt x="7" y="0"/>
                  </a:cubicBezTo>
                  <a:cubicBezTo>
                    <a:pt x="0" y="10"/>
                    <a:pt x="3" y="30"/>
                    <a:pt x="3" y="42"/>
                  </a:cubicBezTo>
                  <a:close/>
                </a:path>
              </a:pathLst>
            </a:custGeom>
            <a:solidFill>
              <a:srgbClr val="00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0" name="Freeform 77"/>
            <p:cNvSpPr>
              <a:spLocks/>
            </p:cNvSpPr>
            <p:nvPr/>
          </p:nvSpPr>
          <p:spPr bwMode="auto">
            <a:xfrm>
              <a:off x="1094" y="2344"/>
              <a:ext cx="194" cy="82"/>
            </a:xfrm>
            <a:custGeom>
              <a:avLst/>
              <a:gdLst>
                <a:gd name="T0" fmla="*/ 0 w 194"/>
                <a:gd name="T1" fmla="*/ 4 h 82"/>
                <a:gd name="T2" fmla="*/ 134 w 194"/>
                <a:gd name="T3" fmla="*/ 6 h 82"/>
                <a:gd name="T4" fmla="*/ 186 w 194"/>
                <a:gd name="T5" fmla="*/ 20 h 82"/>
                <a:gd name="T6" fmla="*/ 194 w 194"/>
                <a:gd name="T7" fmla="*/ 38 h 82"/>
                <a:gd name="T8" fmla="*/ 178 w 194"/>
                <a:gd name="T9" fmla="*/ 56 h 82"/>
                <a:gd name="T10" fmla="*/ 174 w 194"/>
                <a:gd name="T11" fmla="*/ 62 h 82"/>
                <a:gd name="T12" fmla="*/ 168 w 194"/>
                <a:gd name="T13" fmla="*/ 64 h 82"/>
                <a:gd name="T14" fmla="*/ 146 w 194"/>
                <a:gd name="T15" fmla="*/ 82 h 82"/>
                <a:gd name="T16" fmla="*/ 92 w 194"/>
                <a:gd name="T17" fmla="*/ 60 h 82"/>
                <a:gd name="T18" fmla="*/ 60 w 194"/>
                <a:gd name="T19" fmla="*/ 46 h 82"/>
                <a:gd name="T20" fmla="*/ 34 w 194"/>
                <a:gd name="T21" fmla="*/ 36 h 82"/>
                <a:gd name="T22" fmla="*/ 22 w 194"/>
                <a:gd name="T23" fmla="*/ 22 h 82"/>
                <a:gd name="T24" fmla="*/ 10 w 194"/>
                <a:gd name="T25" fmla="*/ 14 h 82"/>
                <a:gd name="T26" fmla="*/ 0 w 194"/>
                <a:gd name="T27" fmla="*/ 4 h 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4"/>
                <a:gd name="T43" fmla="*/ 0 h 82"/>
                <a:gd name="T44" fmla="*/ 194 w 194"/>
                <a:gd name="T45" fmla="*/ 82 h 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4" h="82">
                  <a:moveTo>
                    <a:pt x="0" y="4"/>
                  </a:moveTo>
                  <a:cubicBezTo>
                    <a:pt x="44" y="0"/>
                    <a:pt x="90" y="5"/>
                    <a:pt x="134" y="6"/>
                  </a:cubicBezTo>
                  <a:cubicBezTo>
                    <a:pt x="152" y="10"/>
                    <a:pt x="169" y="16"/>
                    <a:pt x="186" y="20"/>
                  </a:cubicBezTo>
                  <a:cubicBezTo>
                    <a:pt x="190" y="25"/>
                    <a:pt x="194" y="38"/>
                    <a:pt x="194" y="38"/>
                  </a:cubicBezTo>
                  <a:cubicBezTo>
                    <a:pt x="189" y="54"/>
                    <a:pt x="190" y="48"/>
                    <a:pt x="178" y="56"/>
                  </a:cubicBezTo>
                  <a:cubicBezTo>
                    <a:pt x="177" y="58"/>
                    <a:pt x="176" y="60"/>
                    <a:pt x="174" y="62"/>
                  </a:cubicBezTo>
                  <a:cubicBezTo>
                    <a:pt x="172" y="63"/>
                    <a:pt x="169" y="63"/>
                    <a:pt x="168" y="64"/>
                  </a:cubicBezTo>
                  <a:cubicBezTo>
                    <a:pt x="157" y="75"/>
                    <a:pt x="162" y="78"/>
                    <a:pt x="146" y="82"/>
                  </a:cubicBezTo>
                  <a:cubicBezTo>
                    <a:pt x="125" y="79"/>
                    <a:pt x="112" y="65"/>
                    <a:pt x="92" y="60"/>
                  </a:cubicBezTo>
                  <a:cubicBezTo>
                    <a:pt x="83" y="54"/>
                    <a:pt x="70" y="49"/>
                    <a:pt x="60" y="46"/>
                  </a:cubicBezTo>
                  <a:cubicBezTo>
                    <a:pt x="51" y="39"/>
                    <a:pt x="44" y="39"/>
                    <a:pt x="34" y="36"/>
                  </a:cubicBezTo>
                  <a:cubicBezTo>
                    <a:pt x="29" y="28"/>
                    <a:pt x="30" y="26"/>
                    <a:pt x="22" y="22"/>
                  </a:cubicBezTo>
                  <a:cubicBezTo>
                    <a:pt x="18" y="20"/>
                    <a:pt x="10" y="14"/>
                    <a:pt x="10" y="14"/>
                  </a:cubicBezTo>
                  <a:cubicBezTo>
                    <a:pt x="8" y="11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0000FF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1" name="Freeform 78"/>
            <p:cNvSpPr>
              <a:spLocks/>
            </p:cNvSpPr>
            <p:nvPr/>
          </p:nvSpPr>
          <p:spPr bwMode="auto">
            <a:xfrm>
              <a:off x="1004" y="2271"/>
              <a:ext cx="73" cy="63"/>
            </a:xfrm>
            <a:custGeom>
              <a:avLst/>
              <a:gdLst>
                <a:gd name="T0" fmla="*/ 5 w 72"/>
                <a:gd name="T1" fmla="*/ 48 h 63"/>
                <a:gd name="T2" fmla="*/ 7 w 72"/>
                <a:gd name="T3" fmla="*/ 4 h 63"/>
                <a:gd name="T4" fmla="*/ 63 w 72"/>
                <a:gd name="T5" fmla="*/ 14 h 63"/>
                <a:gd name="T6" fmla="*/ 75 w 72"/>
                <a:gd name="T7" fmla="*/ 22 h 63"/>
                <a:gd name="T8" fmla="*/ 53 w 72"/>
                <a:gd name="T9" fmla="*/ 52 h 63"/>
                <a:gd name="T10" fmla="*/ 5 w 72"/>
                <a:gd name="T11" fmla="*/ 48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63"/>
                <a:gd name="T20" fmla="*/ 72 w 72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63">
                  <a:moveTo>
                    <a:pt x="5" y="48"/>
                  </a:moveTo>
                  <a:cubicBezTo>
                    <a:pt x="6" y="33"/>
                    <a:pt x="0" y="17"/>
                    <a:pt x="7" y="4"/>
                  </a:cubicBezTo>
                  <a:cubicBezTo>
                    <a:pt x="9" y="0"/>
                    <a:pt x="45" y="10"/>
                    <a:pt x="51" y="14"/>
                  </a:cubicBezTo>
                  <a:cubicBezTo>
                    <a:pt x="55" y="17"/>
                    <a:pt x="63" y="22"/>
                    <a:pt x="63" y="22"/>
                  </a:cubicBezTo>
                  <a:cubicBezTo>
                    <a:pt x="72" y="35"/>
                    <a:pt x="52" y="45"/>
                    <a:pt x="41" y="52"/>
                  </a:cubicBezTo>
                  <a:cubicBezTo>
                    <a:pt x="34" y="63"/>
                    <a:pt x="21" y="48"/>
                    <a:pt x="5" y="48"/>
                  </a:cubicBezTo>
                  <a:close/>
                </a:path>
              </a:pathLst>
            </a:custGeom>
            <a:solidFill>
              <a:srgbClr val="0000FF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2" name="Freeform 79"/>
            <p:cNvSpPr>
              <a:spLocks/>
            </p:cNvSpPr>
            <p:nvPr/>
          </p:nvSpPr>
          <p:spPr bwMode="auto">
            <a:xfrm>
              <a:off x="1294" y="2436"/>
              <a:ext cx="207" cy="94"/>
            </a:xfrm>
            <a:custGeom>
              <a:avLst/>
              <a:gdLst>
                <a:gd name="T0" fmla="*/ 0 w 207"/>
                <a:gd name="T1" fmla="*/ 14 h 94"/>
                <a:gd name="T2" fmla="*/ 24 w 207"/>
                <a:gd name="T3" fmla="*/ 6 h 94"/>
                <a:gd name="T4" fmla="*/ 42 w 207"/>
                <a:gd name="T5" fmla="*/ 0 h 94"/>
                <a:gd name="T6" fmla="*/ 176 w 207"/>
                <a:gd name="T7" fmla="*/ 16 h 94"/>
                <a:gd name="T8" fmla="*/ 194 w 207"/>
                <a:gd name="T9" fmla="*/ 24 h 94"/>
                <a:gd name="T10" fmla="*/ 204 w 207"/>
                <a:gd name="T11" fmla="*/ 34 h 94"/>
                <a:gd name="T12" fmla="*/ 196 w 207"/>
                <a:gd name="T13" fmla="*/ 50 h 94"/>
                <a:gd name="T14" fmla="*/ 180 w 207"/>
                <a:gd name="T15" fmla="*/ 72 h 94"/>
                <a:gd name="T16" fmla="*/ 158 w 207"/>
                <a:gd name="T17" fmla="*/ 86 h 94"/>
                <a:gd name="T18" fmla="*/ 146 w 207"/>
                <a:gd name="T19" fmla="*/ 94 h 94"/>
                <a:gd name="T20" fmla="*/ 126 w 207"/>
                <a:gd name="T21" fmla="*/ 88 h 94"/>
                <a:gd name="T22" fmla="*/ 100 w 207"/>
                <a:gd name="T23" fmla="*/ 78 h 94"/>
                <a:gd name="T24" fmla="*/ 88 w 207"/>
                <a:gd name="T25" fmla="*/ 70 h 94"/>
                <a:gd name="T26" fmla="*/ 86 w 207"/>
                <a:gd name="T27" fmla="*/ 64 h 94"/>
                <a:gd name="T28" fmla="*/ 50 w 207"/>
                <a:gd name="T29" fmla="*/ 42 h 94"/>
                <a:gd name="T30" fmla="*/ 28 w 207"/>
                <a:gd name="T31" fmla="*/ 36 h 94"/>
                <a:gd name="T32" fmla="*/ 16 w 207"/>
                <a:gd name="T33" fmla="*/ 32 h 94"/>
                <a:gd name="T34" fmla="*/ 0 w 207"/>
                <a:gd name="T35" fmla="*/ 14 h 9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7"/>
                <a:gd name="T55" fmla="*/ 0 h 94"/>
                <a:gd name="T56" fmla="*/ 207 w 207"/>
                <a:gd name="T57" fmla="*/ 94 h 9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7" h="94">
                  <a:moveTo>
                    <a:pt x="0" y="14"/>
                  </a:moveTo>
                  <a:cubicBezTo>
                    <a:pt x="9" y="12"/>
                    <a:pt x="15" y="9"/>
                    <a:pt x="24" y="6"/>
                  </a:cubicBezTo>
                  <a:cubicBezTo>
                    <a:pt x="30" y="4"/>
                    <a:pt x="42" y="0"/>
                    <a:pt x="42" y="0"/>
                  </a:cubicBezTo>
                  <a:cubicBezTo>
                    <a:pt x="122" y="2"/>
                    <a:pt x="120" y="2"/>
                    <a:pt x="176" y="16"/>
                  </a:cubicBezTo>
                  <a:cubicBezTo>
                    <a:pt x="192" y="32"/>
                    <a:pt x="169" y="12"/>
                    <a:pt x="194" y="24"/>
                  </a:cubicBezTo>
                  <a:cubicBezTo>
                    <a:pt x="198" y="26"/>
                    <a:pt x="200" y="31"/>
                    <a:pt x="204" y="34"/>
                  </a:cubicBezTo>
                  <a:cubicBezTo>
                    <a:pt x="207" y="43"/>
                    <a:pt x="203" y="45"/>
                    <a:pt x="196" y="50"/>
                  </a:cubicBezTo>
                  <a:cubicBezTo>
                    <a:pt x="191" y="57"/>
                    <a:pt x="187" y="67"/>
                    <a:pt x="180" y="72"/>
                  </a:cubicBezTo>
                  <a:cubicBezTo>
                    <a:pt x="174" y="81"/>
                    <a:pt x="169" y="82"/>
                    <a:pt x="158" y="86"/>
                  </a:cubicBezTo>
                  <a:cubicBezTo>
                    <a:pt x="153" y="88"/>
                    <a:pt x="146" y="94"/>
                    <a:pt x="146" y="94"/>
                  </a:cubicBezTo>
                  <a:cubicBezTo>
                    <a:pt x="139" y="92"/>
                    <a:pt x="126" y="88"/>
                    <a:pt x="126" y="88"/>
                  </a:cubicBezTo>
                  <a:cubicBezTo>
                    <a:pt x="122" y="77"/>
                    <a:pt x="111" y="79"/>
                    <a:pt x="100" y="78"/>
                  </a:cubicBezTo>
                  <a:cubicBezTo>
                    <a:pt x="96" y="75"/>
                    <a:pt x="90" y="75"/>
                    <a:pt x="88" y="70"/>
                  </a:cubicBezTo>
                  <a:cubicBezTo>
                    <a:pt x="87" y="68"/>
                    <a:pt x="87" y="65"/>
                    <a:pt x="86" y="64"/>
                  </a:cubicBezTo>
                  <a:cubicBezTo>
                    <a:pt x="77" y="55"/>
                    <a:pt x="62" y="48"/>
                    <a:pt x="50" y="42"/>
                  </a:cubicBezTo>
                  <a:cubicBezTo>
                    <a:pt x="43" y="39"/>
                    <a:pt x="35" y="38"/>
                    <a:pt x="28" y="36"/>
                  </a:cubicBezTo>
                  <a:cubicBezTo>
                    <a:pt x="24" y="35"/>
                    <a:pt x="16" y="32"/>
                    <a:pt x="16" y="32"/>
                  </a:cubicBezTo>
                  <a:cubicBezTo>
                    <a:pt x="11" y="24"/>
                    <a:pt x="0" y="23"/>
                    <a:pt x="0" y="14"/>
                  </a:cubicBezTo>
                  <a:close/>
                </a:path>
              </a:pathLst>
            </a:custGeom>
            <a:solidFill>
              <a:srgbClr val="0000FF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auto">
            <a:xfrm>
              <a:off x="1482" y="2523"/>
              <a:ext cx="263" cy="111"/>
            </a:xfrm>
            <a:custGeom>
              <a:avLst/>
              <a:gdLst>
                <a:gd name="T0" fmla="*/ 0 w 263"/>
                <a:gd name="T1" fmla="*/ 29 h 111"/>
                <a:gd name="T2" fmla="*/ 60 w 263"/>
                <a:gd name="T3" fmla="*/ 15 h 111"/>
                <a:gd name="T4" fmla="*/ 92 w 263"/>
                <a:gd name="T5" fmla="*/ 9 h 111"/>
                <a:gd name="T6" fmla="*/ 226 w 263"/>
                <a:gd name="T7" fmla="*/ 25 h 111"/>
                <a:gd name="T8" fmla="*/ 252 w 263"/>
                <a:gd name="T9" fmla="*/ 41 h 111"/>
                <a:gd name="T10" fmla="*/ 254 w 263"/>
                <a:gd name="T11" fmla="*/ 69 h 111"/>
                <a:gd name="T12" fmla="*/ 238 w 263"/>
                <a:gd name="T13" fmla="*/ 77 h 111"/>
                <a:gd name="T14" fmla="*/ 230 w 263"/>
                <a:gd name="T15" fmla="*/ 81 h 111"/>
                <a:gd name="T16" fmla="*/ 220 w 263"/>
                <a:gd name="T17" fmla="*/ 89 h 111"/>
                <a:gd name="T18" fmla="*/ 208 w 263"/>
                <a:gd name="T19" fmla="*/ 97 h 111"/>
                <a:gd name="T20" fmla="*/ 192 w 263"/>
                <a:gd name="T21" fmla="*/ 111 h 111"/>
                <a:gd name="T22" fmla="*/ 156 w 263"/>
                <a:gd name="T23" fmla="*/ 101 h 111"/>
                <a:gd name="T24" fmla="*/ 118 w 263"/>
                <a:gd name="T25" fmla="*/ 85 h 111"/>
                <a:gd name="T26" fmla="*/ 100 w 263"/>
                <a:gd name="T27" fmla="*/ 79 h 111"/>
                <a:gd name="T28" fmla="*/ 78 w 263"/>
                <a:gd name="T29" fmla="*/ 67 h 111"/>
                <a:gd name="T30" fmla="*/ 16 w 263"/>
                <a:gd name="T31" fmla="*/ 47 h 111"/>
                <a:gd name="T32" fmla="*/ 6 w 263"/>
                <a:gd name="T33" fmla="*/ 39 h 111"/>
                <a:gd name="T34" fmla="*/ 0 w 263"/>
                <a:gd name="T35" fmla="*/ 29 h 1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3"/>
                <a:gd name="T55" fmla="*/ 0 h 111"/>
                <a:gd name="T56" fmla="*/ 263 w 263"/>
                <a:gd name="T57" fmla="*/ 111 h 11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3" h="111">
                  <a:moveTo>
                    <a:pt x="0" y="29"/>
                  </a:moveTo>
                  <a:cubicBezTo>
                    <a:pt x="21" y="22"/>
                    <a:pt x="37" y="17"/>
                    <a:pt x="60" y="15"/>
                  </a:cubicBezTo>
                  <a:cubicBezTo>
                    <a:pt x="71" y="13"/>
                    <a:pt x="80" y="10"/>
                    <a:pt x="92" y="9"/>
                  </a:cubicBezTo>
                  <a:cubicBezTo>
                    <a:pt x="118" y="0"/>
                    <a:pt x="193" y="8"/>
                    <a:pt x="226" y="25"/>
                  </a:cubicBezTo>
                  <a:cubicBezTo>
                    <a:pt x="235" y="30"/>
                    <a:pt x="243" y="38"/>
                    <a:pt x="252" y="41"/>
                  </a:cubicBezTo>
                  <a:cubicBezTo>
                    <a:pt x="254" y="48"/>
                    <a:pt x="263" y="62"/>
                    <a:pt x="254" y="69"/>
                  </a:cubicBezTo>
                  <a:cubicBezTo>
                    <a:pt x="249" y="73"/>
                    <a:pt x="243" y="74"/>
                    <a:pt x="238" y="77"/>
                  </a:cubicBezTo>
                  <a:cubicBezTo>
                    <a:pt x="235" y="78"/>
                    <a:pt x="230" y="81"/>
                    <a:pt x="230" y="81"/>
                  </a:cubicBezTo>
                  <a:cubicBezTo>
                    <a:pt x="223" y="92"/>
                    <a:pt x="230" y="83"/>
                    <a:pt x="220" y="89"/>
                  </a:cubicBezTo>
                  <a:cubicBezTo>
                    <a:pt x="216" y="91"/>
                    <a:pt x="208" y="97"/>
                    <a:pt x="208" y="97"/>
                  </a:cubicBezTo>
                  <a:cubicBezTo>
                    <a:pt x="205" y="106"/>
                    <a:pt x="199" y="106"/>
                    <a:pt x="192" y="111"/>
                  </a:cubicBezTo>
                  <a:cubicBezTo>
                    <a:pt x="174" y="109"/>
                    <a:pt x="172" y="104"/>
                    <a:pt x="156" y="101"/>
                  </a:cubicBezTo>
                  <a:cubicBezTo>
                    <a:pt x="140" y="90"/>
                    <a:pt x="137" y="91"/>
                    <a:pt x="118" y="85"/>
                  </a:cubicBezTo>
                  <a:cubicBezTo>
                    <a:pt x="112" y="83"/>
                    <a:pt x="100" y="79"/>
                    <a:pt x="100" y="79"/>
                  </a:cubicBezTo>
                  <a:cubicBezTo>
                    <a:pt x="94" y="71"/>
                    <a:pt x="87" y="70"/>
                    <a:pt x="78" y="67"/>
                  </a:cubicBezTo>
                  <a:cubicBezTo>
                    <a:pt x="57" y="60"/>
                    <a:pt x="37" y="54"/>
                    <a:pt x="16" y="47"/>
                  </a:cubicBezTo>
                  <a:cubicBezTo>
                    <a:pt x="14" y="43"/>
                    <a:pt x="6" y="39"/>
                    <a:pt x="6" y="39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0000FF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4" name="Freeform 81"/>
            <p:cNvSpPr>
              <a:spLocks/>
            </p:cNvSpPr>
            <p:nvPr/>
          </p:nvSpPr>
          <p:spPr bwMode="auto">
            <a:xfrm>
              <a:off x="1722" y="2615"/>
              <a:ext cx="314" cy="151"/>
            </a:xfrm>
            <a:custGeom>
              <a:avLst/>
              <a:gdLst>
                <a:gd name="T0" fmla="*/ 0 w 314"/>
                <a:gd name="T1" fmla="*/ 41 h 151"/>
                <a:gd name="T2" fmla="*/ 56 w 314"/>
                <a:gd name="T3" fmla="*/ 15 h 151"/>
                <a:gd name="T4" fmla="*/ 126 w 314"/>
                <a:gd name="T5" fmla="*/ 7 h 151"/>
                <a:gd name="T6" fmla="*/ 222 w 314"/>
                <a:gd name="T7" fmla="*/ 7 h 151"/>
                <a:gd name="T8" fmla="*/ 254 w 314"/>
                <a:gd name="T9" fmla="*/ 11 h 151"/>
                <a:gd name="T10" fmla="*/ 286 w 314"/>
                <a:gd name="T11" fmla="*/ 25 h 151"/>
                <a:gd name="T12" fmla="*/ 314 w 314"/>
                <a:gd name="T13" fmla="*/ 57 h 151"/>
                <a:gd name="T14" fmla="*/ 278 w 314"/>
                <a:gd name="T15" fmla="*/ 111 h 151"/>
                <a:gd name="T16" fmla="*/ 232 w 314"/>
                <a:gd name="T17" fmla="*/ 133 h 151"/>
                <a:gd name="T18" fmla="*/ 216 w 314"/>
                <a:gd name="T19" fmla="*/ 143 h 151"/>
                <a:gd name="T20" fmla="*/ 204 w 314"/>
                <a:gd name="T21" fmla="*/ 151 h 151"/>
                <a:gd name="T22" fmla="*/ 172 w 314"/>
                <a:gd name="T23" fmla="*/ 141 h 151"/>
                <a:gd name="T24" fmla="*/ 166 w 314"/>
                <a:gd name="T25" fmla="*/ 137 h 151"/>
                <a:gd name="T26" fmla="*/ 162 w 314"/>
                <a:gd name="T27" fmla="*/ 131 h 151"/>
                <a:gd name="T28" fmla="*/ 142 w 314"/>
                <a:gd name="T29" fmla="*/ 125 h 151"/>
                <a:gd name="T30" fmla="*/ 104 w 314"/>
                <a:gd name="T31" fmla="*/ 103 h 151"/>
                <a:gd name="T32" fmla="*/ 80 w 314"/>
                <a:gd name="T33" fmla="*/ 91 h 151"/>
                <a:gd name="T34" fmla="*/ 68 w 314"/>
                <a:gd name="T35" fmla="*/ 87 h 151"/>
                <a:gd name="T36" fmla="*/ 4 w 314"/>
                <a:gd name="T37" fmla="*/ 55 h 151"/>
                <a:gd name="T38" fmla="*/ 0 w 314"/>
                <a:gd name="T39" fmla="*/ 41 h 15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4"/>
                <a:gd name="T61" fmla="*/ 0 h 151"/>
                <a:gd name="T62" fmla="*/ 314 w 314"/>
                <a:gd name="T63" fmla="*/ 151 h 15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4" h="151">
                  <a:moveTo>
                    <a:pt x="0" y="41"/>
                  </a:moveTo>
                  <a:cubicBezTo>
                    <a:pt x="8" y="17"/>
                    <a:pt x="35" y="17"/>
                    <a:pt x="56" y="15"/>
                  </a:cubicBezTo>
                  <a:cubicBezTo>
                    <a:pt x="86" y="8"/>
                    <a:pt x="83" y="9"/>
                    <a:pt x="126" y="7"/>
                  </a:cubicBezTo>
                  <a:cubicBezTo>
                    <a:pt x="163" y="0"/>
                    <a:pt x="142" y="3"/>
                    <a:pt x="222" y="7"/>
                  </a:cubicBezTo>
                  <a:cubicBezTo>
                    <a:pt x="233" y="8"/>
                    <a:pt x="254" y="11"/>
                    <a:pt x="254" y="11"/>
                  </a:cubicBezTo>
                  <a:cubicBezTo>
                    <a:pt x="267" y="20"/>
                    <a:pt x="271" y="21"/>
                    <a:pt x="286" y="25"/>
                  </a:cubicBezTo>
                  <a:cubicBezTo>
                    <a:pt x="298" y="33"/>
                    <a:pt x="309" y="43"/>
                    <a:pt x="314" y="57"/>
                  </a:cubicBezTo>
                  <a:cubicBezTo>
                    <a:pt x="312" y="79"/>
                    <a:pt x="301" y="103"/>
                    <a:pt x="278" y="111"/>
                  </a:cubicBezTo>
                  <a:cubicBezTo>
                    <a:pt x="266" y="129"/>
                    <a:pt x="253" y="131"/>
                    <a:pt x="232" y="133"/>
                  </a:cubicBezTo>
                  <a:cubicBezTo>
                    <a:pt x="225" y="135"/>
                    <a:pt x="222" y="140"/>
                    <a:pt x="216" y="143"/>
                  </a:cubicBezTo>
                  <a:cubicBezTo>
                    <a:pt x="212" y="145"/>
                    <a:pt x="204" y="151"/>
                    <a:pt x="204" y="151"/>
                  </a:cubicBezTo>
                  <a:cubicBezTo>
                    <a:pt x="193" y="147"/>
                    <a:pt x="185" y="143"/>
                    <a:pt x="172" y="141"/>
                  </a:cubicBezTo>
                  <a:cubicBezTo>
                    <a:pt x="170" y="140"/>
                    <a:pt x="168" y="139"/>
                    <a:pt x="166" y="137"/>
                  </a:cubicBezTo>
                  <a:cubicBezTo>
                    <a:pt x="164" y="135"/>
                    <a:pt x="164" y="133"/>
                    <a:pt x="162" y="131"/>
                  </a:cubicBezTo>
                  <a:cubicBezTo>
                    <a:pt x="157" y="127"/>
                    <a:pt x="148" y="127"/>
                    <a:pt x="142" y="125"/>
                  </a:cubicBezTo>
                  <a:cubicBezTo>
                    <a:pt x="128" y="119"/>
                    <a:pt x="117" y="110"/>
                    <a:pt x="104" y="103"/>
                  </a:cubicBezTo>
                  <a:cubicBezTo>
                    <a:pt x="96" y="99"/>
                    <a:pt x="88" y="95"/>
                    <a:pt x="80" y="91"/>
                  </a:cubicBezTo>
                  <a:cubicBezTo>
                    <a:pt x="76" y="89"/>
                    <a:pt x="68" y="87"/>
                    <a:pt x="68" y="87"/>
                  </a:cubicBezTo>
                  <a:cubicBezTo>
                    <a:pt x="49" y="73"/>
                    <a:pt x="27" y="61"/>
                    <a:pt x="4" y="55"/>
                  </a:cubicBezTo>
                  <a:cubicBezTo>
                    <a:pt x="0" y="42"/>
                    <a:pt x="0" y="47"/>
                    <a:pt x="0" y="41"/>
                  </a:cubicBezTo>
                  <a:close/>
                </a:path>
              </a:pathLst>
            </a:custGeom>
            <a:solidFill>
              <a:srgbClr val="0000FF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5" name="Freeform 82"/>
            <p:cNvSpPr>
              <a:spLocks/>
            </p:cNvSpPr>
            <p:nvPr/>
          </p:nvSpPr>
          <p:spPr bwMode="auto">
            <a:xfrm>
              <a:off x="1981" y="2747"/>
              <a:ext cx="316" cy="163"/>
            </a:xfrm>
            <a:custGeom>
              <a:avLst/>
              <a:gdLst>
                <a:gd name="T0" fmla="*/ 1 w 316"/>
                <a:gd name="T1" fmla="*/ 45 h 163"/>
                <a:gd name="T2" fmla="*/ 117 w 316"/>
                <a:gd name="T3" fmla="*/ 15 h 163"/>
                <a:gd name="T4" fmla="*/ 247 w 316"/>
                <a:gd name="T5" fmla="*/ 15 h 163"/>
                <a:gd name="T6" fmla="*/ 283 w 316"/>
                <a:gd name="T7" fmla="*/ 25 h 163"/>
                <a:gd name="T8" fmla="*/ 307 w 316"/>
                <a:gd name="T9" fmla="*/ 43 h 163"/>
                <a:gd name="T10" fmla="*/ 301 w 316"/>
                <a:gd name="T11" fmla="*/ 79 h 163"/>
                <a:gd name="T12" fmla="*/ 291 w 316"/>
                <a:gd name="T13" fmla="*/ 109 h 163"/>
                <a:gd name="T14" fmla="*/ 277 w 316"/>
                <a:gd name="T15" fmla="*/ 139 h 163"/>
                <a:gd name="T16" fmla="*/ 265 w 316"/>
                <a:gd name="T17" fmla="*/ 163 h 163"/>
                <a:gd name="T18" fmla="*/ 205 w 316"/>
                <a:gd name="T19" fmla="*/ 147 h 163"/>
                <a:gd name="T20" fmla="*/ 173 w 316"/>
                <a:gd name="T21" fmla="*/ 131 h 163"/>
                <a:gd name="T22" fmla="*/ 129 w 316"/>
                <a:gd name="T23" fmla="*/ 107 h 163"/>
                <a:gd name="T24" fmla="*/ 105 w 316"/>
                <a:gd name="T25" fmla="*/ 97 h 163"/>
                <a:gd name="T26" fmla="*/ 93 w 316"/>
                <a:gd name="T27" fmla="*/ 93 h 163"/>
                <a:gd name="T28" fmla="*/ 27 w 316"/>
                <a:gd name="T29" fmla="*/ 65 h 163"/>
                <a:gd name="T30" fmla="*/ 1 w 316"/>
                <a:gd name="T31" fmla="*/ 45 h 1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6"/>
                <a:gd name="T49" fmla="*/ 0 h 163"/>
                <a:gd name="T50" fmla="*/ 316 w 316"/>
                <a:gd name="T51" fmla="*/ 163 h 16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6" h="163">
                  <a:moveTo>
                    <a:pt x="1" y="45"/>
                  </a:moveTo>
                  <a:cubicBezTo>
                    <a:pt x="40" y="35"/>
                    <a:pt x="76" y="21"/>
                    <a:pt x="117" y="15"/>
                  </a:cubicBezTo>
                  <a:cubicBezTo>
                    <a:pt x="162" y="0"/>
                    <a:pt x="126" y="11"/>
                    <a:pt x="247" y="15"/>
                  </a:cubicBezTo>
                  <a:cubicBezTo>
                    <a:pt x="259" y="15"/>
                    <a:pt x="283" y="25"/>
                    <a:pt x="283" y="25"/>
                  </a:cubicBezTo>
                  <a:cubicBezTo>
                    <a:pt x="292" y="31"/>
                    <a:pt x="299" y="37"/>
                    <a:pt x="307" y="43"/>
                  </a:cubicBezTo>
                  <a:cubicBezTo>
                    <a:pt x="311" y="55"/>
                    <a:pt x="316" y="74"/>
                    <a:pt x="301" y="79"/>
                  </a:cubicBezTo>
                  <a:cubicBezTo>
                    <a:pt x="295" y="89"/>
                    <a:pt x="295" y="99"/>
                    <a:pt x="291" y="109"/>
                  </a:cubicBezTo>
                  <a:cubicBezTo>
                    <a:pt x="287" y="118"/>
                    <a:pt x="280" y="129"/>
                    <a:pt x="277" y="139"/>
                  </a:cubicBezTo>
                  <a:cubicBezTo>
                    <a:pt x="274" y="150"/>
                    <a:pt x="276" y="159"/>
                    <a:pt x="265" y="163"/>
                  </a:cubicBezTo>
                  <a:cubicBezTo>
                    <a:pt x="245" y="157"/>
                    <a:pt x="226" y="150"/>
                    <a:pt x="205" y="147"/>
                  </a:cubicBezTo>
                  <a:cubicBezTo>
                    <a:pt x="190" y="142"/>
                    <a:pt x="189" y="134"/>
                    <a:pt x="173" y="131"/>
                  </a:cubicBezTo>
                  <a:cubicBezTo>
                    <a:pt x="159" y="121"/>
                    <a:pt x="147" y="111"/>
                    <a:pt x="129" y="107"/>
                  </a:cubicBezTo>
                  <a:cubicBezTo>
                    <a:pt x="121" y="99"/>
                    <a:pt x="115" y="100"/>
                    <a:pt x="105" y="97"/>
                  </a:cubicBezTo>
                  <a:cubicBezTo>
                    <a:pt x="101" y="96"/>
                    <a:pt x="93" y="93"/>
                    <a:pt x="93" y="93"/>
                  </a:cubicBezTo>
                  <a:cubicBezTo>
                    <a:pt x="72" y="77"/>
                    <a:pt x="50" y="77"/>
                    <a:pt x="27" y="65"/>
                  </a:cubicBezTo>
                  <a:cubicBezTo>
                    <a:pt x="23" y="59"/>
                    <a:pt x="0" y="45"/>
                    <a:pt x="1" y="45"/>
                  </a:cubicBezTo>
                  <a:close/>
                </a:path>
              </a:pathLst>
            </a:custGeom>
            <a:solidFill>
              <a:srgbClr val="0000FF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6" name="Freeform 83"/>
            <p:cNvSpPr>
              <a:spLocks/>
            </p:cNvSpPr>
            <p:nvPr/>
          </p:nvSpPr>
          <p:spPr bwMode="auto">
            <a:xfrm>
              <a:off x="2620" y="2715"/>
              <a:ext cx="381" cy="102"/>
            </a:xfrm>
            <a:custGeom>
              <a:avLst/>
              <a:gdLst>
                <a:gd name="T0" fmla="*/ 368 w 381"/>
                <a:gd name="T1" fmla="*/ 59 h 102"/>
                <a:gd name="T2" fmla="*/ 322 w 381"/>
                <a:gd name="T3" fmla="*/ 11 h 102"/>
                <a:gd name="T4" fmla="*/ 304 w 381"/>
                <a:gd name="T5" fmla="*/ 5 h 102"/>
                <a:gd name="T6" fmla="*/ 82 w 381"/>
                <a:gd name="T7" fmla="*/ 11 h 102"/>
                <a:gd name="T8" fmla="*/ 34 w 381"/>
                <a:gd name="T9" fmla="*/ 17 h 102"/>
                <a:gd name="T10" fmla="*/ 4 w 381"/>
                <a:gd name="T11" fmla="*/ 31 h 102"/>
                <a:gd name="T12" fmla="*/ 14 w 381"/>
                <a:gd name="T13" fmla="*/ 63 h 102"/>
                <a:gd name="T14" fmla="*/ 32 w 381"/>
                <a:gd name="T15" fmla="*/ 89 h 102"/>
                <a:gd name="T16" fmla="*/ 34 w 381"/>
                <a:gd name="T17" fmla="*/ 101 h 102"/>
                <a:gd name="T18" fmla="*/ 114 w 381"/>
                <a:gd name="T19" fmla="*/ 91 h 102"/>
                <a:gd name="T20" fmla="*/ 178 w 381"/>
                <a:gd name="T21" fmla="*/ 85 h 102"/>
                <a:gd name="T22" fmla="*/ 230 w 381"/>
                <a:gd name="T23" fmla="*/ 77 h 102"/>
                <a:gd name="T24" fmla="*/ 360 w 381"/>
                <a:gd name="T25" fmla="*/ 59 h 102"/>
                <a:gd name="T26" fmla="*/ 374 w 381"/>
                <a:gd name="T27" fmla="*/ 55 h 102"/>
                <a:gd name="T28" fmla="*/ 368 w 381"/>
                <a:gd name="T29" fmla="*/ 59 h 1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1"/>
                <a:gd name="T46" fmla="*/ 0 h 102"/>
                <a:gd name="T47" fmla="*/ 381 w 381"/>
                <a:gd name="T48" fmla="*/ 102 h 10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1" h="102">
                  <a:moveTo>
                    <a:pt x="368" y="59"/>
                  </a:moveTo>
                  <a:cubicBezTo>
                    <a:pt x="381" y="19"/>
                    <a:pt x="352" y="14"/>
                    <a:pt x="322" y="11"/>
                  </a:cubicBezTo>
                  <a:cubicBezTo>
                    <a:pt x="316" y="9"/>
                    <a:pt x="304" y="5"/>
                    <a:pt x="304" y="5"/>
                  </a:cubicBezTo>
                  <a:cubicBezTo>
                    <a:pt x="213" y="6"/>
                    <a:pt x="158" y="0"/>
                    <a:pt x="82" y="11"/>
                  </a:cubicBezTo>
                  <a:cubicBezTo>
                    <a:pt x="67" y="16"/>
                    <a:pt x="49" y="16"/>
                    <a:pt x="34" y="17"/>
                  </a:cubicBezTo>
                  <a:cubicBezTo>
                    <a:pt x="26" y="22"/>
                    <a:pt x="14" y="28"/>
                    <a:pt x="4" y="31"/>
                  </a:cubicBezTo>
                  <a:cubicBezTo>
                    <a:pt x="0" y="43"/>
                    <a:pt x="4" y="56"/>
                    <a:pt x="14" y="63"/>
                  </a:cubicBezTo>
                  <a:cubicBezTo>
                    <a:pt x="20" y="72"/>
                    <a:pt x="26" y="80"/>
                    <a:pt x="32" y="89"/>
                  </a:cubicBezTo>
                  <a:cubicBezTo>
                    <a:pt x="33" y="93"/>
                    <a:pt x="30" y="100"/>
                    <a:pt x="34" y="101"/>
                  </a:cubicBezTo>
                  <a:cubicBezTo>
                    <a:pt x="36" y="102"/>
                    <a:pt x="110" y="91"/>
                    <a:pt x="114" y="91"/>
                  </a:cubicBezTo>
                  <a:cubicBezTo>
                    <a:pt x="142" y="82"/>
                    <a:pt x="122" y="87"/>
                    <a:pt x="178" y="85"/>
                  </a:cubicBezTo>
                  <a:cubicBezTo>
                    <a:pt x="197" y="80"/>
                    <a:pt x="209" y="78"/>
                    <a:pt x="230" y="77"/>
                  </a:cubicBezTo>
                  <a:cubicBezTo>
                    <a:pt x="271" y="67"/>
                    <a:pt x="317" y="62"/>
                    <a:pt x="360" y="59"/>
                  </a:cubicBezTo>
                  <a:cubicBezTo>
                    <a:pt x="363" y="58"/>
                    <a:pt x="371" y="55"/>
                    <a:pt x="374" y="55"/>
                  </a:cubicBezTo>
                  <a:cubicBezTo>
                    <a:pt x="376" y="55"/>
                    <a:pt x="368" y="57"/>
                    <a:pt x="368" y="59"/>
                  </a:cubicBezTo>
                  <a:close/>
                </a:path>
              </a:pathLst>
            </a:custGeom>
            <a:solidFill>
              <a:srgbClr val="0000FF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7" name="Freeform 84"/>
            <p:cNvSpPr>
              <a:spLocks/>
            </p:cNvSpPr>
            <p:nvPr/>
          </p:nvSpPr>
          <p:spPr bwMode="auto">
            <a:xfrm>
              <a:off x="3341" y="2636"/>
              <a:ext cx="369" cy="106"/>
            </a:xfrm>
            <a:custGeom>
              <a:avLst/>
              <a:gdLst>
                <a:gd name="T0" fmla="*/ 1 w 369"/>
                <a:gd name="T1" fmla="*/ 42 h 106"/>
                <a:gd name="T2" fmla="*/ 25 w 369"/>
                <a:gd name="T3" fmla="*/ 30 h 106"/>
                <a:gd name="T4" fmla="*/ 93 w 369"/>
                <a:gd name="T5" fmla="*/ 8 h 106"/>
                <a:gd name="T6" fmla="*/ 147 w 369"/>
                <a:gd name="T7" fmla="*/ 0 h 106"/>
                <a:gd name="T8" fmla="*/ 249 w 369"/>
                <a:gd name="T9" fmla="*/ 2 h 106"/>
                <a:gd name="T10" fmla="*/ 341 w 369"/>
                <a:gd name="T11" fmla="*/ 24 h 106"/>
                <a:gd name="T12" fmla="*/ 369 w 369"/>
                <a:gd name="T13" fmla="*/ 42 h 106"/>
                <a:gd name="T14" fmla="*/ 367 w 369"/>
                <a:gd name="T15" fmla="*/ 54 h 106"/>
                <a:gd name="T16" fmla="*/ 339 w 369"/>
                <a:gd name="T17" fmla="*/ 60 h 106"/>
                <a:gd name="T18" fmla="*/ 251 w 369"/>
                <a:gd name="T19" fmla="*/ 74 h 106"/>
                <a:gd name="T20" fmla="*/ 211 w 369"/>
                <a:gd name="T21" fmla="*/ 80 h 106"/>
                <a:gd name="T22" fmla="*/ 143 w 369"/>
                <a:gd name="T23" fmla="*/ 90 h 106"/>
                <a:gd name="T24" fmla="*/ 69 w 369"/>
                <a:gd name="T25" fmla="*/ 102 h 106"/>
                <a:gd name="T26" fmla="*/ 23 w 369"/>
                <a:gd name="T27" fmla="*/ 104 h 106"/>
                <a:gd name="T28" fmla="*/ 21 w 369"/>
                <a:gd name="T29" fmla="*/ 94 h 106"/>
                <a:gd name="T30" fmla="*/ 15 w 369"/>
                <a:gd name="T31" fmla="*/ 92 h 106"/>
                <a:gd name="T32" fmla="*/ 9 w 369"/>
                <a:gd name="T33" fmla="*/ 62 h 106"/>
                <a:gd name="T34" fmla="*/ 1 w 369"/>
                <a:gd name="T35" fmla="*/ 42 h 1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9"/>
                <a:gd name="T55" fmla="*/ 0 h 106"/>
                <a:gd name="T56" fmla="*/ 369 w 369"/>
                <a:gd name="T57" fmla="*/ 106 h 1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9" h="106">
                  <a:moveTo>
                    <a:pt x="1" y="42"/>
                  </a:moveTo>
                  <a:cubicBezTo>
                    <a:pt x="10" y="39"/>
                    <a:pt x="16" y="33"/>
                    <a:pt x="25" y="30"/>
                  </a:cubicBezTo>
                  <a:cubicBezTo>
                    <a:pt x="40" y="15"/>
                    <a:pt x="73" y="11"/>
                    <a:pt x="93" y="8"/>
                  </a:cubicBezTo>
                  <a:cubicBezTo>
                    <a:pt x="110" y="2"/>
                    <a:pt x="129" y="4"/>
                    <a:pt x="147" y="0"/>
                  </a:cubicBezTo>
                  <a:cubicBezTo>
                    <a:pt x="181" y="1"/>
                    <a:pt x="215" y="1"/>
                    <a:pt x="249" y="2"/>
                  </a:cubicBezTo>
                  <a:cubicBezTo>
                    <a:pt x="280" y="3"/>
                    <a:pt x="310" y="20"/>
                    <a:pt x="341" y="24"/>
                  </a:cubicBezTo>
                  <a:cubicBezTo>
                    <a:pt x="358" y="30"/>
                    <a:pt x="360" y="29"/>
                    <a:pt x="369" y="42"/>
                  </a:cubicBezTo>
                  <a:cubicBezTo>
                    <a:pt x="368" y="46"/>
                    <a:pt x="369" y="50"/>
                    <a:pt x="367" y="54"/>
                  </a:cubicBezTo>
                  <a:cubicBezTo>
                    <a:pt x="365" y="58"/>
                    <a:pt x="357" y="62"/>
                    <a:pt x="339" y="60"/>
                  </a:cubicBezTo>
                  <a:cubicBezTo>
                    <a:pt x="308" y="65"/>
                    <a:pt x="282" y="72"/>
                    <a:pt x="251" y="74"/>
                  </a:cubicBezTo>
                  <a:cubicBezTo>
                    <a:pt x="234" y="80"/>
                    <a:pt x="230" y="78"/>
                    <a:pt x="211" y="80"/>
                  </a:cubicBezTo>
                  <a:cubicBezTo>
                    <a:pt x="190" y="94"/>
                    <a:pt x="169" y="89"/>
                    <a:pt x="143" y="90"/>
                  </a:cubicBezTo>
                  <a:cubicBezTo>
                    <a:pt x="118" y="98"/>
                    <a:pt x="95" y="100"/>
                    <a:pt x="69" y="102"/>
                  </a:cubicBezTo>
                  <a:cubicBezTo>
                    <a:pt x="50" y="106"/>
                    <a:pt x="46" y="106"/>
                    <a:pt x="23" y="104"/>
                  </a:cubicBezTo>
                  <a:cubicBezTo>
                    <a:pt x="22" y="101"/>
                    <a:pt x="23" y="97"/>
                    <a:pt x="21" y="94"/>
                  </a:cubicBezTo>
                  <a:cubicBezTo>
                    <a:pt x="20" y="92"/>
                    <a:pt x="16" y="94"/>
                    <a:pt x="15" y="92"/>
                  </a:cubicBezTo>
                  <a:cubicBezTo>
                    <a:pt x="11" y="83"/>
                    <a:pt x="14" y="71"/>
                    <a:pt x="9" y="62"/>
                  </a:cubicBezTo>
                  <a:cubicBezTo>
                    <a:pt x="0" y="43"/>
                    <a:pt x="1" y="57"/>
                    <a:pt x="1" y="42"/>
                  </a:cubicBezTo>
                  <a:close/>
                </a:path>
              </a:pathLst>
            </a:custGeom>
            <a:solidFill>
              <a:srgbClr val="0000FF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8" name="Freeform 85"/>
            <p:cNvSpPr>
              <a:spLocks/>
            </p:cNvSpPr>
            <p:nvPr/>
          </p:nvSpPr>
          <p:spPr bwMode="auto">
            <a:xfrm>
              <a:off x="4062" y="2536"/>
              <a:ext cx="320" cy="107"/>
            </a:xfrm>
            <a:custGeom>
              <a:avLst/>
              <a:gdLst>
                <a:gd name="T0" fmla="*/ 28 w 320"/>
                <a:gd name="T1" fmla="*/ 104 h 107"/>
                <a:gd name="T2" fmla="*/ 18 w 320"/>
                <a:gd name="T3" fmla="*/ 80 h 107"/>
                <a:gd name="T4" fmla="*/ 4 w 320"/>
                <a:gd name="T5" fmla="*/ 50 h 107"/>
                <a:gd name="T6" fmla="*/ 0 w 320"/>
                <a:gd name="T7" fmla="*/ 38 h 107"/>
                <a:gd name="T8" fmla="*/ 106 w 320"/>
                <a:gd name="T9" fmla="*/ 0 h 107"/>
                <a:gd name="T10" fmla="*/ 196 w 320"/>
                <a:gd name="T11" fmla="*/ 6 h 107"/>
                <a:gd name="T12" fmla="*/ 244 w 320"/>
                <a:gd name="T13" fmla="*/ 14 h 107"/>
                <a:gd name="T14" fmla="*/ 272 w 320"/>
                <a:gd name="T15" fmla="*/ 22 h 107"/>
                <a:gd name="T16" fmla="*/ 290 w 320"/>
                <a:gd name="T17" fmla="*/ 28 h 107"/>
                <a:gd name="T18" fmla="*/ 310 w 320"/>
                <a:gd name="T19" fmla="*/ 50 h 107"/>
                <a:gd name="T20" fmla="*/ 272 w 320"/>
                <a:gd name="T21" fmla="*/ 74 h 107"/>
                <a:gd name="T22" fmla="*/ 180 w 320"/>
                <a:gd name="T23" fmla="*/ 84 h 107"/>
                <a:gd name="T24" fmla="*/ 132 w 320"/>
                <a:gd name="T25" fmla="*/ 92 h 107"/>
                <a:gd name="T26" fmla="*/ 40 w 320"/>
                <a:gd name="T27" fmla="*/ 104 h 107"/>
                <a:gd name="T28" fmla="*/ 28 w 320"/>
                <a:gd name="T29" fmla="*/ 104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0"/>
                <a:gd name="T46" fmla="*/ 0 h 107"/>
                <a:gd name="T47" fmla="*/ 320 w 320"/>
                <a:gd name="T48" fmla="*/ 107 h 10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0" h="107">
                  <a:moveTo>
                    <a:pt x="28" y="104"/>
                  </a:moveTo>
                  <a:cubicBezTo>
                    <a:pt x="32" y="93"/>
                    <a:pt x="26" y="88"/>
                    <a:pt x="18" y="80"/>
                  </a:cubicBezTo>
                  <a:cubicBezTo>
                    <a:pt x="14" y="69"/>
                    <a:pt x="8" y="61"/>
                    <a:pt x="4" y="50"/>
                  </a:cubicBezTo>
                  <a:cubicBezTo>
                    <a:pt x="3" y="46"/>
                    <a:pt x="0" y="38"/>
                    <a:pt x="0" y="38"/>
                  </a:cubicBezTo>
                  <a:cubicBezTo>
                    <a:pt x="21" y="6"/>
                    <a:pt x="71" y="4"/>
                    <a:pt x="106" y="0"/>
                  </a:cubicBezTo>
                  <a:cubicBezTo>
                    <a:pt x="161" y="2"/>
                    <a:pt x="160" y="1"/>
                    <a:pt x="196" y="6"/>
                  </a:cubicBezTo>
                  <a:cubicBezTo>
                    <a:pt x="212" y="11"/>
                    <a:pt x="227" y="12"/>
                    <a:pt x="244" y="14"/>
                  </a:cubicBezTo>
                  <a:cubicBezTo>
                    <a:pt x="254" y="17"/>
                    <a:pt x="262" y="19"/>
                    <a:pt x="272" y="22"/>
                  </a:cubicBezTo>
                  <a:cubicBezTo>
                    <a:pt x="278" y="24"/>
                    <a:pt x="290" y="28"/>
                    <a:pt x="290" y="28"/>
                  </a:cubicBezTo>
                  <a:cubicBezTo>
                    <a:pt x="298" y="36"/>
                    <a:pt x="303" y="43"/>
                    <a:pt x="310" y="50"/>
                  </a:cubicBezTo>
                  <a:cubicBezTo>
                    <a:pt x="320" y="79"/>
                    <a:pt x="294" y="73"/>
                    <a:pt x="272" y="74"/>
                  </a:cubicBezTo>
                  <a:cubicBezTo>
                    <a:pt x="239" y="81"/>
                    <a:pt x="216" y="83"/>
                    <a:pt x="180" y="84"/>
                  </a:cubicBezTo>
                  <a:cubicBezTo>
                    <a:pt x="164" y="95"/>
                    <a:pt x="155" y="91"/>
                    <a:pt x="132" y="92"/>
                  </a:cubicBezTo>
                  <a:cubicBezTo>
                    <a:pt x="103" y="102"/>
                    <a:pt x="70" y="102"/>
                    <a:pt x="40" y="104"/>
                  </a:cubicBezTo>
                  <a:cubicBezTo>
                    <a:pt x="32" y="107"/>
                    <a:pt x="36" y="107"/>
                    <a:pt x="28" y="104"/>
                  </a:cubicBezTo>
                  <a:close/>
                </a:path>
              </a:pathLst>
            </a:custGeom>
            <a:solidFill>
              <a:srgbClr val="0000FF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9" name="Freeform 86"/>
            <p:cNvSpPr>
              <a:spLocks/>
            </p:cNvSpPr>
            <p:nvPr/>
          </p:nvSpPr>
          <p:spPr bwMode="auto">
            <a:xfrm>
              <a:off x="4647" y="2456"/>
              <a:ext cx="326" cy="99"/>
            </a:xfrm>
            <a:custGeom>
              <a:avLst/>
              <a:gdLst>
                <a:gd name="T0" fmla="*/ 9 w 326"/>
                <a:gd name="T1" fmla="*/ 26 h 99"/>
                <a:gd name="T2" fmla="*/ 57 w 326"/>
                <a:gd name="T3" fmla="*/ 14 h 99"/>
                <a:gd name="T4" fmla="*/ 123 w 326"/>
                <a:gd name="T5" fmla="*/ 6 h 99"/>
                <a:gd name="T6" fmla="*/ 215 w 326"/>
                <a:gd name="T7" fmla="*/ 4 h 99"/>
                <a:gd name="T8" fmla="*/ 273 w 326"/>
                <a:gd name="T9" fmla="*/ 10 h 99"/>
                <a:gd name="T10" fmla="*/ 307 w 326"/>
                <a:gd name="T11" fmla="*/ 26 h 99"/>
                <a:gd name="T12" fmla="*/ 321 w 326"/>
                <a:gd name="T13" fmla="*/ 44 h 99"/>
                <a:gd name="T14" fmla="*/ 325 w 326"/>
                <a:gd name="T15" fmla="*/ 50 h 99"/>
                <a:gd name="T16" fmla="*/ 323 w 326"/>
                <a:gd name="T17" fmla="*/ 68 h 99"/>
                <a:gd name="T18" fmla="*/ 315 w 326"/>
                <a:gd name="T19" fmla="*/ 66 h 99"/>
                <a:gd name="T20" fmla="*/ 301 w 326"/>
                <a:gd name="T21" fmla="*/ 68 h 99"/>
                <a:gd name="T22" fmla="*/ 233 w 326"/>
                <a:gd name="T23" fmla="*/ 74 h 99"/>
                <a:gd name="T24" fmla="*/ 173 w 326"/>
                <a:gd name="T25" fmla="*/ 82 h 99"/>
                <a:gd name="T26" fmla="*/ 93 w 326"/>
                <a:gd name="T27" fmla="*/ 90 h 99"/>
                <a:gd name="T28" fmla="*/ 35 w 326"/>
                <a:gd name="T29" fmla="*/ 92 h 99"/>
                <a:gd name="T30" fmla="*/ 23 w 326"/>
                <a:gd name="T31" fmla="*/ 78 h 99"/>
                <a:gd name="T32" fmla="*/ 13 w 326"/>
                <a:gd name="T33" fmla="*/ 60 h 99"/>
                <a:gd name="T34" fmla="*/ 9 w 326"/>
                <a:gd name="T35" fmla="*/ 26 h 9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6"/>
                <a:gd name="T55" fmla="*/ 0 h 99"/>
                <a:gd name="T56" fmla="*/ 326 w 326"/>
                <a:gd name="T57" fmla="*/ 99 h 9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6" h="99">
                  <a:moveTo>
                    <a:pt x="9" y="26"/>
                  </a:moveTo>
                  <a:cubicBezTo>
                    <a:pt x="24" y="16"/>
                    <a:pt x="40" y="16"/>
                    <a:pt x="57" y="14"/>
                  </a:cubicBezTo>
                  <a:cubicBezTo>
                    <a:pt x="85" y="5"/>
                    <a:pt x="80" y="8"/>
                    <a:pt x="123" y="6"/>
                  </a:cubicBezTo>
                  <a:cubicBezTo>
                    <a:pt x="162" y="0"/>
                    <a:pt x="145" y="2"/>
                    <a:pt x="215" y="4"/>
                  </a:cubicBezTo>
                  <a:cubicBezTo>
                    <a:pt x="234" y="6"/>
                    <a:pt x="254" y="6"/>
                    <a:pt x="273" y="10"/>
                  </a:cubicBezTo>
                  <a:cubicBezTo>
                    <a:pt x="284" y="18"/>
                    <a:pt x="294" y="22"/>
                    <a:pt x="307" y="26"/>
                  </a:cubicBezTo>
                  <a:cubicBezTo>
                    <a:pt x="316" y="35"/>
                    <a:pt x="311" y="30"/>
                    <a:pt x="321" y="44"/>
                  </a:cubicBezTo>
                  <a:cubicBezTo>
                    <a:pt x="322" y="46"/>
                    <a:pt x="325" y="50"/>
                    <a:pt x="325" y="50"/>
                  </a:cubicBezTo>
                  <a:cubicBezTo>
                    <a:pt x="324" y="56"/>
                    <a:pt x="326" y="63"/>
                    <a:pt x="323" y="68"/>
                  </a:cubicBezTo>
                  <a:cubicBezTo>
                    <a:pt x="322" y="70"/>
                    <a:pt x="318" y="66"/>
                    <a:pt x="315" y="66"/>
                  </a:cubicBezTo>
                  <a:cubicBezTo>
                    <a:pt x="310" y="66"/>
                    <a:pt x="306" y="68"/>
                    <a:pt x="301" y="68"/>
                  </a:cubicBezTo>
                  <a:cubicBezTo>
                    <a:pt x="278" y="70"/>
                    <a:pt x="256" y="72"/>
                    <a:pt x="233" y="74"/>
                  </a:cubicBezTo>
                  <a:cubicBezTo>
                    <a:pt x="213" y="78"/>
                    <a:pt x="193" y="80"/>
                    <a:pt x="173" y="82"/>
                  </a:cubicBezTo>
                  <a:cubicBezTo>
                    <a:pt x="140" y="93"/>
                    <a:pt x="149" y="88"/>
                    <a:pt x="93" y="90"/>
                  </a:cubicBezTo>
                  <a:cubicBezTo>
                    <a:pt x="66" y="99"/>
                    <a:pt x="85" y="94"/>
                    <a:pt x="35" y="92"/>
                  </a:cubicBezTo>
                  <a:cubicBezTo>
                    <a:pt x="32" y="84"/>
                    <a:pt x="31" y="81"/>
                    <a:pt x="23" y="78"/>
                  </a:cubicBezTo>
                  <a:cubicBezTo>
                    <a:pt x="21" y="69"/>
                    <a:pt x="21" y="65"/>
                    <a:pt x="13" y="60"/>
                  </a:cubicBezTo>
                  <a:cubicBezTo>
                    <a:pt x="6" y="49"/>
                    <a:pt x="0" y="35"/>
                    <a:pt x="9" y="26"/>
                  </a:cubicBezTo>
                  <a:close/>
                </a:path>
              </a:pathLst>
            </a:custGeom>
            <a:solidFill>
              <a:srgbClr val="0000FF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8" name="Group 87"/>
          <p:cNvGrpSpPr>
            <a:grpSpLocks/>
          </p:cNvGrpSpPr>
          <p:nvPr/>
        </p:nvGrpSpPr>
        <p:grpSpPr bwMode="auto">
          <a:xfrm>
            <a:off x="1089819" y="4327525"/>
            <a:ext cx="6781800" cy="1212850"/>
            <a:chOff x="1008" y="2396"/>
            <a:chExt cx="4272" cy="764"/>
          </a:xfrm>
        </p:grpSpPr>
        <p:sp>
          <p:nvSpPr>
            <p:cNvPr id="101" name="Freeform 88"/>
            <p:cNvSpPr>
              <a:spLocks/>
            </p:cNvSpPr>
            <p:nvPr/>
          </p:nvSpPr>
          <p:spPr bwMode="auto">
            <a:xfrm>
              <a:off x="1984" y="2608"/>
              <a:ext cx="3296" cy="548"/>
            </a:xfrm>
            <a:custGeom>
              <a:avLst/>
              <a:gdLst>
                <a:gd name="T0" fmla="*/ 0 w 3296"/>
                <a:gd name="T1" fmla="*/ 508 h 548"/>
                <a:gd name="T2" fmla="*/ 3296 w 3296"/>
                <a:gd name="T3" fmla="*/ 0 h 548"/>
                <a:gd name="T4" fmla="*/ 3294 w 3296"/>
                <a:gd name="T5" fmla="*/ 54 h 548"/>
                <a:gd name="T6" fmla="*/ 4 w 3296"/>
                <a:gd name="T7" fmla="*/ 548 h 548"/>
                <a:gd name="T8" fmla="*/ 0 w 3296"/>
                <a:gd name="T9" fmla="*/ 508 h 5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96"/>
                <a:gd name="T16" fmla="*/ 0 h 548"/>
                <a:gd name="T17" fmla="*/ 3296 w 3296"/>
                <a:gd name="T18" fmla="*/ 548 h 5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96" h="548">
                  <a:moveTo>
                    <a:pt x="0" y="508"/>
                  </a:moveTo>
                  <a:lnTo>
                    <a:pt x="3296" y="0"/>
                  </a:lnTo>
                  <a:lnTo>
                    <a:pt x="3294" y="54"/>
                  </a:lnTo>
                  <a:lnTo>
                    <a:pt x="4" y="548"/>
                  </a:lnTo>
                  <a:lnTo>
                    <a:pt x="0" y="508"/>
                  </a:lnTo>
                  <a:close/>
                </a:path>
              </a:pathLst>
            </a:custGeom>
            <a:solidFill>
              <a:srgbClr val="0000CC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2" name="Freeform 89"/>
            <p:cNvSpPr>
              <a:spLocks/>
            </p:cNvSpPr>
            <p:nvPr/>
          </p:nvSpPr>
          <p:spPr bwMode="auto">
            <a:xfrm>
              <a:off x="1008" y="2508"/>
              <a:ext cx="974" cy="652"/>
            </a:xfrm>
            <a:custGeom>
              <a:avLst/>
              <a:gdLst>
                <a:gd name="T0" fmla="*/ 0 w 974"/>
                <a:gd name="T1" fmla="*/ 36 h 652"/>
                <a:gd name="T2" fmla="*/ 974 w 974"/>
                <a:gd name="T3" fmla="*/ 652 h 652"/>
                <a:gd name="T4" fmla="*/ 972 w 974"/>
                <a:gd name="T5" fmla="*/ 602 h 652"/>
                <a:gd name="T6" fmla="*/ 0 w 974"/>
                <a:gd name="T7" fmla="*/ 0 h 652"/>
                <a:gd name="T8" fmla="*/ 0 w 974"/>
                <a:gd name="T9" fmla="*/ 36 h 6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4"/>
                <a:gd name="T16" fmla="*/ 0 h 652"/>
                <a:gd name="T17" fmla="*/ 974 w 974"/>
                <a:gd name="T18" fmla="*/ 652 h 6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4" h="652">
                  <a:moveTo>
                    <a:pt x="0" y="36"/>
                  </a:moveTo>
                  <a:lnTo>
                    <a:pt x="974" y="652"/>
                  </a:lnTo>
                  <a:lnTo>
                    <a:pt x="972" y="602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CC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3" name="Freeform 90"/>
            <p:cNvSpPr>
              <a:spLocks/>
            </p:cNvSpPr>
            <p:nvPr/>
          </p:nvSpPr>
          <p:spPr bwMode="auto">
            <a:xfrm>
              <a:off x="1008" y="2396"/>
              <a:ext cx="1183" cy="710"/>
            </a:xfrm>
            <a:custGeom>
              <a:avLst/>
              <a:gdLst>
                <a:gd name="T0" fmla="*/ 0 w 1183"/>
                <a:gd name="T1" fmla="*/ 100 h 710"/>
                <a:gd name="T2" fmla="*/ 983 w 1183"/>
                <a:gd name="T3" fmla="*/ 710 h 710"/>
                <a:gd name="T4" fmla="*/ 1183 w 1183"/>
                <a:gd name="T5" fmla="*/ 682 h 710"/>
                <a:gd name="T6" fmla="*/ 1017 w 1183"/>
                <a:gd name="T7" fmla="*/ 574 h 710"/>
                <a:gd name="T8" fmla="*/ 984 w 1183"/>
                <a:gd name="T9" fmla="*/ 534 h 710"/>
                <a:gd name="T10" fmla="*/ 965 w 1183"/>
                <a:gd name="T11" fmla="*/ 474 h 710"/>
                <a:gd name="T12" fmla="*/ 913 w 1183"/>
                <a:gd name="T13" fmla="*/ 462 h 710"/>
                <a:gd name="T14" fmla="*/ 837 w 1183"/>
                <a:gd name="T15" fmla="*/ 466 h 710"/>
                <a:gd name="T16" fmla="*/ 708 w 1183"/>
                <a:gd name="T17" fmla="*/ 380 h 710"/>
                <a:gd name="T18" fmla="*/ 699 w 1183"/>
                <a:gd name="T19" fmla="*/ 314 h 710"/>
                <a:gd name="T20" fmla="*/ 669 w 1183"/>
                <a:gd name="T21" fmla="*/ 298 h 710"/>
                <a:gd name="T22" fmla="*/ 613 w 1183"/>
                <a:gd name="T23" fmla="*/ 328 h 710"/>
                <a:gd name="T24" fmla="*/ 572 w 1183"/>
                <a:gd name="T25" fmla="*/ 324 h 710"/>
                <a:gd name="T26" fmla="*/ 468 w 1183"/>
                <a:gd name="T27" fmla="*/ 264 h 710"/>
                <a:gd name="T28" fmla="*/ 452 w 1183"/>
                <a:gd name="T29" fmla="*/ 212 h 710"/>
                <a:gd name="T30" fmla="*/ 430 w 1183"/>
                <a:gd name="T31" fmla="*/ 196 h 710"/>
                <a:gd name="T32" fmla="*/ 380 w 1183"/>
                <a:gd name="T33" fmla="*/ 208 h 710"/>
                <a:gd name="T34" fmla="*/ 282 w 1183"/>
                <a:gd name="T35" fmla="*/ 156 h 710"/>
                <a:gd name="T36" fmla="*/ 264 w 1183"/>
                <a:gd name="T37" fmla="*/ 100 h 710"/>
                <a:gd name="T38" fmla="*/ 208 w 1183"/>
                <a:gd name="T39" fmla="*/ 112 h 710"/>
                <a:gd name="T40" fmla="*/ 86 w 1183"/>
                <a:gd name="T41" fmla="*/ 54 h 710"/>
                <a:gd name="T42" fmla="*/ 70 w 1183"/>
                <a:gd name="T43" fmla="*/ 0 h 710"/>
                <a:gd name="T44" fmla="*/ 40 w 1183"/>
                <a:gd name="T45" fmla="*/ 0 h 710"/>
                <a:gd name="T46" fmla="*/ 0 w 1183"/>
                <a:gd name="T47" fmla="*/ 4 h 710"/>
                <a:gd name="T48" fmla="*/ 0 w 1183"/>
                <a:gd name="T49" fmla="*/ 100 h 7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83"/>
                <a:gd name="T76" fmla="*/ 0 h 710"/>
                <a:gd name="T77" fmla="*/ 1183 w 1183"/>
                <a:gd name="T78" fmla="*/ 710 h 7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83" h="710">
                  <a:moveTo>
                    <a:pt x="0" y="100"/>
                  </a:moveTo>
                  <a:lnTo>
                    <a:pt x="983" y="710"/>
                  </a:lnTo>
                  <a:lnTo>
                    <a:pt x="1183" y="682"/>
                  </a:lnTo>
                  <a:lnTo>
                    <a:pt x="1017" y="574"/>
                  </a:lnTo>
                  <a:lnTo>
                    <a:pt x="984" y="534"/>
                  </a:lnTo>
                  <a:lnTo>
                    <a:pt x="965" y="474"/>
                  </a:lnTo>
                  <a:lnTo>
                    <a:pt x="913" y="462"/>
                  </a:lnTo>
                  <a:lnTo>
                    <a:pt x="837" y="466"/>
                  </a:lnTo>
                  <a:lnTo>
                    <a:pt x="708" y="380"/>
                  </a:lnTo>
                  <a:lnTo>
                    <a:pt x="699" y="314"/>
                  </a:lnTo>
                  <a:lnTo>
                    <a:pt x="669" y="298"/>
                  </a:lnTo>
                  <a:lnTo>
                    <a:pt x="613" y="328"/>
                  </a:lnTo>
                  <a:lnTo>
                    <a:pt x="572" y="324"/>
                  </a:lnTo>
                  <a:lnTo>
                    <a:pt x="468" y="264"/>
                  </a:lnTo>
                  <a:lnTo>
                    <a:pt x="452" y="212"/>
                  </a:lnTo>
                  <a:lnTo>
                    <a:pt x="430" y="196"/>
                  </a:lnTo>
                  <a:lnTo>
                    <a:pt x="380" y="208"/>
                  </a:lnTo>
                  <a:lnTo>
                    <a:pt x="282" y="156"/>
                  </a:lnTo>
                  <a:lnTo>
                    <a:pt x="264" y="100"/>
                  </a:lnTo>
                  <a:lnTo>
                    <a:pt x="208" y="112"/>
                  </a:lnTo>
                  <a:lnTo>
                    <a:pt x="86" y="54"/>
                  </a:lnTo>
                  <a:lnTo>
                    <a:pt x="70" y="0"/>
                  </a:lnTo>
                  <a:lnTo>
                    <a:pt x="40" y="0"/>
                  </a:lnTo>
                  <a:lnTo>
                    <a:pt x="0" y="4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CC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4" name="Freeform 91"/>
            <p:cNvSpPr>
              <a:spLocks/>
            </p:cNvSpPr>
            <p:nvPr/>
          </p:nvSpPr>
          <p:spPr bwMode="auto">
            <a:xfrm>
              <a:off x="2248" y="2918"/>
              <a:ext cx="420" cy="148"/>
            </a:xfrm>
            <a:custGeom>
              <a:avLst/>
              <a:gdLst>
                <a:gd name="T0" fmla="*/ 0 w 420"/>
                <a:gd name="T1" fmla="*/ 148 h 148"/>
                <a:gd name="T2" fmla="*/ 14 w 420"/>
                <a:gd name="T3" fmla="*/ 106 h 148"/>
                <a:gd name="T4" fmla="*/ 56 w 420"/>
                <a:gd name="T5" fmla="*/ 58 h 148"/>
                <a:gd name="T6" fmla="*/ 154 w 420"/>
                <a:gd name="T7" fmla="*/ 16 h 148"/>
                <a:gd name="T8" fmla="*/ 302 w 420"/>
                <a:gd name="T9" fmla="*/ 0 h 148"/>
                <a:gd name="T10" fmla="*/ 368 w 420"/>
                <a:gd name="T11" fmla="*/ 26 h 148"/>
                <a:gd name="T12" fmla="*/ 410 w 420"/>
                <a:gd name="T13" fmla="*/ 52 h 148"/>
                <a:gd name="T14" fmla="*/ 420 w 420"/>
                <a:gd name="T15" fmla="*/ 82 h 148"/>
                <a:gd name="T16" fmla="*/ 0 w 420"/>
                <a:gd name="T17" fmla="*/ 148 h 1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0"/>
                <a:gd name="T28" fmla="*/ 0 h 148"/>
                <a:gd name="T29" fmla="*/ 420 w 420"/>
                <a:gd name="T30" fmla="*/ 148 h 1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0" h="148">
                  <a:moveTo>
                    <a:pt x="0" y="148"/>
                  </a:moveTo>
                  <a:lnTo>
                    <a:pt x="14" y="106"/>
                  </a:lnTo>
                  <a:lnTo>
                    <a:pt x="56" y="58"/>
                  </a:lnTo>
                  <a:lnTo>
                    <a:pt x="154" y="16"/>
                  </a:lnTo>
                  <a:lnTo>
                    <a:pt x="302" y="0"/>
                  </a:lnTo>
                  <a:lnTo>
                    <a:pt x="368" y="26"/>
                  </a:lnTo>
                  <a:lnTo>
                    <a:pt x="410" y="52"/>
                  </a:lnTo>
                  <a:lnTo>
                    <a:pt x="420" y="82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00CC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5" name="Freeform 92"/>
            <p:cNvSpPr>
              <a:spLocks/>
            </p:cNvSpPr>
            <p:nvPr/>
          </p:nvSpPr>
          <p:spPr bwMode="auto">
            <a:xfrm>
              <a:off x="2976" y="2812"/>
              <a:ext cx="432" cy="140"/>
            </a:xfrm>
            <a:custGeom>
              <a:avLst/>
              <a:gdLst>
                <a:gd name="T0" fmla="*/ 46 w 432"/>
                <a:gd name="T1" fmla="*/ 78 h 140"/>
                <a:gd name="T2" fmla="*/ 106 w 432"/>
                <a:gd name="T3" fmla="*/ 46 h 140"/>
                <a:gd name="T4" fmla="*/ 164 w 432"/>
                <a:gd name="T5" fmla="*/ 10 h 140"/>
                <a:gd name="T6" fmla="*/ 284 w 432"/>
                <a:gd name="T7" fmla="*/ 0 h 140"/>
                <a:gd name="T8" fmla="*/ 348 w 432"/>
                <a:gd name="T9" fmla="*/ 28 h 140"/>
                <a:gd name="T10" fmla="*/ 384 w 432"/>
                <a:gd name="T11" fmla="*/ 68 h 140"/>
                <a:gd name="T12" fmla="*/ 432 w 432"/>
                <a:gd name="T13" fmla="*/ 74 h 140"/>
                <a:gd name="T14" fmla="*/ 0 w 432"/>
                <a:gd name="T15" fmla="*/ 140 h 140"/>
                <a:gd name="T16" fmla="*/ 12 w 432"/>
                <a:gd name="T17" fmla="*/ 108 h 140"/>
                <a:gd name="T18" fmla="*/ 46 w 432"/>
                <a:gd name="T19" fmla="*/ 78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2"/>
                <a:gd name="T31" fmla="*/ 0 h 140"/>
                <a:gd name="T32" fmla="*/ 432 w 432"/>
                <a:gd name="T33" fmla="*/ 140 h 1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2" h="140">
                  <a:moveTo>
                    <a:pt x="46" y="78"/>
                  </a:moveTo>
                  <a:lnTo>
                    <a:pt x="106" y="46"/>
                  </a:lnTo>
                  <a:lnTo>
                    <a:pt x="164" y="10"/>
                  </a:lnTo>
                  <a:lnTo>
                    <a:pt x="284" y="0"/>
                  </a:lnTo>
                  <a:lnTo>
                    <a:pt x="348" y="28"/>
                  </a:lnTo>
                  <a:lnTo>
                    <a:pt x="384" y="68"/>
                  </a:lnTo>
                  <a:lnTo>
                    <a:pt x="432" y="74"/>
                  </a:lnTo>
                  <a:lnTo>
                    <a:pt x="0" y="140"/>
                  </a:lnTo>
                  <a:lnTo>
                    <a:pt x="12" y="108"/>
                  </a:lnTo>
                  <a:lnTo>
                    <a:pt x="46" y="78"/>
                  </a:lnTo>
                  <a:close/>
                </a:path>
              </a:pathLst>
            </a:custGeom>
            <a:solidFill>
              <a:srgbClr val="0000CC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6" name="Freeform 93"/>
            <p:cNvSpPr>
              <a:spLocks/>
            </p:cNvSpPr>
            <p:nvPr/>
          </p:nvSpPr>
          <p:spPr bwMode="auto">
            <a:xfrm>
              <a:off x="3712" y="2710"/>
              <a:ext cx="378" cy="126"/>
            </a:xfrm>
            <a:custGeom>
              <a:avLst/>
              <a:gdLst>
                <a:gd name="T0" fmla="*/ 0 w 378"/>
                <a:gd name="T1" fmla="*/ 126 h 126"/>
                <a:gd name="T2" fmla="*/ 58 w 378"/>
                <a:gd name="T3" fmla="*/ 56 h 126"/>
                <a:gd name="T4" fmla="*/ 146 w 378"/>
                <a:gd name="T5" fmla="*/ 10 h 126"/>
                <a:gd name="T6" fmla="*/ 242 w 378"/>
                <a:gd name="T7" fmla="*/ 0 h 126"/>
                <a:gd name="T8" fmla="*/ 326 w 378"/>
                <a:gd name="T9" fmla="*/ 16 h 126"/>
                <a:gd name="T10" fmla="*/ 378 w 378"/>
                <a:gd name="T11" fmla="*/ 70 h 126"/>
                <a:gd name="T12" fmla="*/ 0 w 378"/>
                <a:gd name="T13" fmla="*/ 126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8"/>
                <a:gd name="T22" fmla="*/ 0 h 126"/>
                <a:gd name="T23" fmla="*/ 378 w 378"/>
                <a:gd name="T24" fmla="*/ 126 h 1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8" h="126">
                  <a:moveTo>
                    <a:pt x="0" y="126"/>
                  </a:moveTo>
                  <a:lnTo>
                    <a:pt x="58" y="56"/>
                  </a:lnTo>
                  <a:lnTo>
                    <a:pt x="146" y="10"/>
                  </a:lnTo>
                  <a:lnTo>
                    <a:pt x="242" y="0"/>
                  </a:lnTo>
                  <a:lnTo>
                    <a:pt x="326" y="16"/>
                  </a:lnTo>
                  <a:lnTo>
                    <a:pt x="378" y="7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00CC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7" name="Freeform 94"/>
            <p:cNvSpPr>
              <a:spLocks/>
            </p:cNvSpPr>
            <p:nvPr/>
          </p:nvSpPr>
          <p:spPr bwMode="auto">
            <a:xfrm>
              <a:off x="4368" y="2618"/>
              <a:ext cx="320" cy="118"/>
            </a:xfrm>
            <a:custGeom>
              <a:avLst/>
              <a:gdLst>
                <a:gd name="T0" fmla="*/ 0 w 320"/>
                <a:gd name="T1" fmla="*/ 118 h 118"/>
                <a:gd name="T2" fmla="*/ 38 w 320"/>
                <a:gd name="T3" fmla="*/ 58 h 118"/>
                <a:gd name="T4" fmla="*/ 86 w 320"/>
                <a:gd name="T5" fmla="*/ 22 h 118"/>
                <a:gd name="T6" fmla="*/ 140 w 320"/>
                <a:gd name="T7" fmla="*/ 0 h 118"/>
                <a:gd name="T8" fmla="*/ 210 w 320"/>
                <a:gd name="T9" fmla="*/ 4 h 118"/>
                <a:gd name="T10" fmla="*/ 282 w 320"/>
                <a:gd name="T11" fmla="*/ 30 h 118"/>
                <a:gd name="T12" fmla="*/ 320 w 320"/>
                <a:gd name="T13" fmla="*/ 72 h 118"/>
                <a:gd name="T14" fmla="*/ 0 w 320"/>
                <a:gd name="T15" fmla="*/ 118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0"/>
                <a:gd name="T25" fmla="*/ 0 h 118"/>
                <a:gd name="T26" fmla="*/ 320 w 320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0" h="118">
                  <a:moveTo>
                    <a:pt x="0" y="118"/>
                  </a:moveTo>
                  <a:lnTo>
                    <a:pt x="38" y="58"/>
                  </a:lnTo>
                  <a:lnTo>
                    <a:pt x="86" y="22"/>
                  </a:lnTo>
                  <a:lnTo>
                    <a:pt x="140" y="0"/>
                  </a:lnTo>
                  <a:lnTo>
                    <a:pt x="210" y="4"/>
                  </a:lnTo>
                  <a:lnTo>
                    <a:pt x="282" y="30"/>
                  </a:lnTo>
                  <a:lnTo>
                    <a:pt x="320" y="72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CC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8" name="Freeform 95"/>
            <p:cNvSpPr>
              <a:spLocks/>
            </p:cNvSpPr>
            <p:nvPr/>
          </p:nvSpPr>
          <p:spPr bwMode="auto">
            <a:xfrm>
              <a:off x="4968" y="2524"/>
              <a:ext cx="310" cy="122"/>
            </a:xfrm>
            <a:custGeom>
              <a:avLst/>
              <a:gdLst>
                <a:gd name="T0" fmla="*/ 6 w 310"/>
                <a:gd name="T1" fmla="*/ 90 h 122"/>
                <a:gd name="T2" fmla="*/ 50 w 310"/>
                <a:gd name="T3" fmla="*/ 40 h 122"/>
                <a:gd name="T4" fmla="*/ 122 w 310"/>
                <a:gd name="T5" fmla="*/ 4 h 122"/>
                <a:gd name="T6" fmla="*/ 204 w 310"/>
                <a:gd name="T7" fmla="*/ 0 h 122"/>
                <a:gd name="T8" fmla="*/ 264 w 310"/>
                <a:gd name="T9" fmla="*/ 20 h 122"/>
                <a:gd name="T10" fmla="*/ 310 w 310"/>
                <a:gd name="T11" fmla="*/ 54 h 122"/>
                <a:gd name="T12" fmla="*/ 306 w 310"/>
                <a:gd name="T13" fmla="*/ 74 h 122"/>
                <a:gd name="T14" fmla="*/ 148 w 310"/>
                <a:gd name="T15" fmla="*/ 102 h 122"/>
                <a:gd name="T16" fmla="*/ 0 w 310"/>
                <a:gd name="T17" fmla="*/ 122 h 122"/>
                <a:gd name="T18" fmla="*/ 6 w 310"/>
                <a:gd name="T19" fmla="*/ 90 h 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0"/>
                <a:gd name="T31" fmla="*/ 0 h 122"/>
                <a:gd name="T32" fmla="*/ 310 w 310"/>
                <a:gd name="T33" fmla="*/ 122 h 1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0" h="122">
                  <a:moveTo>
                    <a:pt x="6" y="90"/>
                  </a:moveTo>
                  <a:lnTo>
                    <a:pt x="50" y="40"/>
                  </a:lnTo>
                  <a:lnTo>
                    <a:pt x="122" y="4"/>
                  </a:lnTo>
                  <a:lnTo>
                    <a:pt x="204" y="0"/>
                  </a:lnTo>
                  <a:lnTo>
                    <a:pt x="264" y="20"/>
                  </a:lnTo>
                  <a:lnTo>
                    <a:pt x="310" y="54"/>
                  </a:lnTo>
                  <a:lnTo>
                    <a:pt x="306" y="74"/>
                  </a:lnTo>
                  <a:lnTo>
                    <a:pt x="148" y="102"/>
                  </a:lnTo>
                  <a:lnTo>
                    <a:pt x="0" y="122"/>
                  </a:lnTo>
                  <a:lnTo>
                    <a:pt x="6" y="90"/>
                  </a:lnTo>
                  <a:close/>
                </a:path>
              </a:pathLst>
            </a:custGeom>
            <a:solidFill>
              <a:srgbClr val="0000CC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250825" y="620713"/>
            <a:ext cx="8229600" cy="1143000"/>
          </a:xfrm>
        </p:spPr>
        <p:txBody>
          <a:bodyPr anchor="t"/>
          <a:lstStyle/>
          <a:p>
            <a:pPr algn="l" eaLnBrk="1" hangingPunct="1"/>
            <a:r>
              <a:rPr lang="nl-NL" sz="2800" b="1" dirty="0">
                <a:latin typeface="Arial" charset="0"/>
                <a:cs typeface="Arial" charset="0"/>
              </a:rPr>
              <a:t>Daktechniek</a:t>
            </a:r>
          </a:p>
        </p:txBody>
      </p:sp>
      <p:pic>
        <p:nvPicPr>
          <p:cNvPr id="100" name="Picture 86" descr="FD25-3dim"/>
          <p:cNvPicPr>
            <a:picLocks noChangeAspect="1" noChangeArrowheads="1"/>
          </p:cNvPicPr>
          <p:nvPr/>
        </p:nvPicPr>
        <p:blipFill>
          <a:blip r:embed="rId3" cstate="print"/>
          <a:srcRect t="227" b="7362"/>
          <a:stretch>
            <a:fillRect/>
          </a:stretch>
        </p:blipFill>
        <p:spPr bwMode="auto">
          <a:xfrm>
            <a:off x="1030289" y="1631950"/>
            <a:ext cx="6781800" cy="48006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09" name="Text Box 87"/>
          <p:cNvSpPr txBox="1">
            <a:spLocks noChangeArrowheads="1"/>
          </p:cNvSpPr>
          <p:nvPr/>
        </p:nvSpPr>
        <p:spPr bwMode="auto">
          <a:xfrm>
            <a:off x="3725864" y="5822950"/>
            <a:ext cx="4086225" cy="608013"/>
          </a:xfrm>
          <a:prstGeom prst="rect">
            <a:avLst/>
          </a:prstGeom>
          <a:solidFill>
            <a:srgbClr val="0000FF">
              <a:alpha val="50195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de-DE" sz="3200" dirty="0">
                <a:solidFill>
                  <a:schemeClr val="bg1"/>
                </a:solidFill>
              </a:rPr>
              <a:t>... </a:t>
            </a:r>
            <a:r>
              <a:rPr lang="de-DE" sz="3200" dirty="0" err="1">
                <a:solidFill>
                  <a:schemeClr val="bg1"/>
                </a:solidFill>
              </a:rPr>
              <a:t>goede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drainage</a:t>
            </a:r>
            <a:endParaRPr lang="de-DE" sz="3200" dirty="0"/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1722439" y="3003550"/>
            <a:ext cx="5994400" cy="1066800"/>
            <a:chOff x="1504" y="1488"/>
            <a:chExt cx="3776" cy="672"/>
          </a:xfrm>
        </p:grpSpPr>
        <p:grpSp>
          <p:nvGrpSpPr>
            <p:cNvPr id="3" name="Group 89"/>
            <p:cNvGrpSpPr>
              <a:grpSpLocks/>
            </p:cNvGrpSpPr>
            <p:nvPr/>
          </p:nvGrpSpPr>
          <p:grpSpPr bwMode="auto">
            <a:xfrm>
              <a:off x="1504" y="1488"/>
              <a:ext cx="2298" cy="624"/>
              <a:chOff x="1504" y="1536"/>
              <a:chExt cx="2298" cy="624"/>
            </a:xfrm>
          </p:grpSpPr>
          <p:sp>
            <p:nvSpPr>
              <p:cNvPr id="127" name="Freeform 90"/>
              <p:cNvSpPr>
                <a:spLocks/>
              </p:cNvSpPr>
              <p:nvPr/>
            </p:nvSpPr>
            <p:spPr bwMode="auto">
              <a:xfrm>
                <a:off x="1504" y="1536"/>
                <a:ext cx="93" cy="128"/>
              </a:xfrm>
              <a:custGeom>
                <a:avLst/>
                <a:gdLst>
                  <a:gd name="T0" fmla="*/ 54 w 95"/>
                  <a:gd name="T1" fmla="*/ 116 h 104"/>
                  <a:gd name="T2" fmla="*/ 16 w 95"/>
                  <a:gd name="T3" fmla="*/ 73 h 104"/>
                  <a:gd name="T4" fmla="*/ 4 w 95"/>
                  <a:gd name="T5" fmla="*/ 245 h 104"/>
                  <a:gd name="T6" fmla="*/ 0 w 95"/>
                  <a:gd name="T7" fmla="*/ 388 h 104"/>
                  <a:gd name="T8" fmla="*/ 12 w 95"/>
                  <a:gd name="T9" fmla="*/ 773 h 104"/>
                  <a:gd name="T10" fmla="*/ 23 w 95"/>
                  <a:gd name="T11" fmla="*/ 1260 h 104"/>
                  <a:gd name="T12" fmla="*/ 30 w 95"/>
                  <a:gd name="T13" fmla="*/ 1036 h 104"/>
                  <a:gd name="T14" fmla="*/ 69 w 95"/>
                  <a:gd name="T15" fmla="*/ 964 h 104"/>
                  <a:gd name="T16" fmla="*/ 68 w 95"/>
                  <a:gd name="T17" fmla="*/ 588 h 104"/>
                  <a:gd name="T18" fmla="*/ 68 w 95"/>
                  <a:gd name="T19" fmla="*/ 267 h 104"/>
                  <a:gd name="T20" fmla="*/ 52 w 95"/>
                  <a:gd name="T21" fmla="*/ 245 h 104"/>
                  <a:gd name="T22" fmla="*/ 54 w 95"/>
                  <a:gd name="T23" fmla="*/ 116 h 1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5"/>
                  <a:gd name="T37" fmla="*/ 0 h 104"/>
                  <a:gd name="T38" fmla="*/ 95 w 95"/>
                  <a:gd name="T39" fmla="*/ 104 h 10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5" h="104">
                    <a:moveTo>
                      <a:pt x="66" y="10"/>
                    </a:moveTo>
                    <a:cubicBezTo>
                      <a:pt x="51" y="0"/>
                      <a:pt x="32" y="5"/>
                      <a:pt x="16" y="6"/>
                    </a:cubicBezTo>
                    <a:cubicBezTo>
                      <a:pt x="4" y="9"/>
                      <a:pt x="9" y="5"/>
                      <a:pt x="4" y="20"/>
                    </a:cubicBezTo>
                    <a:cubicBezTo>
                      <a:pt x="3" y="24"/>
                      <a:pt x="0" y="32"/>
                      <a:pt x="0" y="32"/>
                    </a:cubicBezTo>
                    <a:cubicBezTo>
                      <a:pt x="2" y="45"/>
                      <a:pt x="1" y="56"/>
                      <a:pt x="12" y="64"/>
                    </a:cubicBezTo>
                    <a:cubicBezTo>
                      <a:pt x="17" y="85"/>
                      <a:pt x="7" y="98"/>
                      <a:pt x="30" y="104"/>
                    </a:cubicBezTo>
                    <a:cubicBezTo>
                      <a:pt x="41" y="100"/>
                      <a:pt x="36" y="94"/>
                      <a:pt x="42" y="86"/>
                    </a:cubicBezTo>
                    <a:cubicBezTo>
                      <a:pt x="47" y="79"/>
                      <a:pt x="82" y="81"/>
                      <a:pt x="92" y="80"/>
                    </a:cubicBezTo>
                    <a:cubicBezTo>
                      <a:pt x="91" y="69"/>
                      <a:pt x="90" y="59"/>
                      <a:pt x="90" y="48"/>
                    </a:cubicBezTo>
                    <a:cubicBezTo>
                      <a:pt x="90" y="46"/>
                      <a:pt x="95" y="24"/>
                      <a:pt x="90" y="22"/>
                    </a:cubicBezTo>
                    <a:cubicBezTo>
                      <a:pt x="82" y="18"/>
                      <a:pt x="73" y="21"/>
                      <a:pt x="64" y="20"/>
                    </a:cubicBezTo>
                    <a:cubicBezTo>
                      <a:pt x="59" y="6"/>
                      <a:pt x="56" y="7"/>
                      <a:pt x="66" y="1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8" name="Freeform 91"/>
              <p:cNvSpPr>
                <a:spLocks/>
              </p:cNvSpPr>
              <p:nvPr/>
            </p:nvSpPr>
            <p:spPr bwMode="auto">
              <a:xfrm>
                <a:off x="1646" y="1650"/>
                <a:ext cx="109" cy="101"/>
              </a:xfrm>
              <a:custGeom>
                <a:avLst/>
                <a:gdLst>
                  <a:gd name="T0" fmla="*/ 30 w 112"/>
                  <a:gd name="T1" fmla="*/ 48 h 82"/>
                  <a:gd name="T2" fmla="*/ 18 w 112"/>
                  <a:gd name="T3" fmla="*/ 220 h 82"/>
                  <a:gd name="T4" fmla="*/ 12 w 112"/>
                  <a:gd name="T5" fmla="*/ 339 h 82"/>
                  <a:gd name="T6" fmla="*/ 14 w 112"/>
                  <a:gd name="T7" fmla="*/ 634 h 82"/>
                  <a:gd name="T8" fmla="*/ 28 w 112"/>
                  <a:gd name="T9" fmla="*/ 758 h 82"/>
                  <a:gd name="T10" fmla="*/ 51 w 112"/>
                  <a:gd name="T11" fmla="*/ 1000 h 82"/>
                  <a:gd name="T12" fmla="*/ 75 w 112"/>
                  <a:gd name="T13" fmla="*/ 854 h 82"/>
                  <a:gd name="T14" fmla="*/ 81 w 112"/>
                  <a:gd name="T15" fmla="*/ 634 h 82"/>
                  <a:gd name="T16" fmla="*/ 54 w 112"/>
                  <a:gd name="T17" fmla="*/ 418 h 82"/>
                  <a:gd name="T18" fmla="*/ 47 w 112"/>
                  <a:gd name="T19" fmla="*/ 201 h 82"/>
                  <a:gd name="T20" fmla="*/ 28 w 112"/>
                  <a:gd name="T21" fmla="*/ 96 h 82"/>
                  <a:gd name="T22" fmla="*/ 30 w 112"/>
                  <a:gd name="T23" fmla="*/ 48 h 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2"/>
                  <a:gd name="T37" fmla="*/ 0 h 82"/>
                  <a:gd name="T38" fmla="*/ 112 w 112"/>
                  <a:gd name="T39" fmla="*/ 82 h 8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2" h="82">
                    <a:moveTo>
                      <a:pt x="42" y="4"/>
                    </a:moveTo>
                    <a:cubicBezTo>
                      <a:pt x="21" y="20"/>
                      <a:pt x="45" y="0"/>
                      <a:pt x="30" y="18"/>
                    </a:cubicBezTo>
                    <a:cubicBezTo>
                      <a:pt x="26" y="23"/>
                      <a:pt x="17" y="25"/>
                      <a:pt x="12" y="28"/>
                    </a:cubicBezTo>
                    <a:cubicBezTo>
                      <a:pt x="9" y="38"/>
                      <a:pt x="0" y="47"/>
                      <a:pt x="14" y="52"/>
                    </a:cubicBezTo>
                    <a:cubicBezTo>
                      <a:pt x="22" y="60"/>
                      <a:pt x="29" y="59"/>
                      <a:pt x="40" y="62"/>
                    </a:cubicBezTo>
                    <a:cubicBezTo>
                      <a:pt x="46" y="71"/>
                      <a:pt x="60" y="75"/>
                      <a:pt x="70" y="82"/>
                    </a:cubicBezTo>
                    <a:cubicBezTo>
                      <a:pt x="89" y="80"/>
                      <a:pt x="90" y="82"/>
                      <a:pt x="102" y="70"/>
                    </a:cubicBezTo>
                    <a:cubicBezTo>
                      <a:pt x="104" y="63"/>
                      <a:pt x="110" y="59"/>
                      <a:pt x="112" y="52"/>
                    </a:cubicBezTo>
                    <a:cubicBezTo>
                      <a:pt x="105" y="34"/>
                      <a:pt x="95" y="36"/>
                      <a:pt x="76" y="34"/>
                    </a:cubicBezTo>
                    <a:cubicBezTo>
                      <a:pt x="74" y="31"/>
                      <a:pt x="67" y="19"/>
                      <a:pt x="62" y="16"/>
                    </a:cubicBezTo>
                    <a:cubicBezTo>
                      <a:pt x="56" y="13"/>
                      <a:pt x="45" y="14"/>
                      <a:pt x="40" y="8"/>
                    </a:cubicBezTo>
                    <a:cubicBezTo>
                      <a:pt x="39" y="7"/>
                      <a:pt x="41" y="5"/>
                      <a:pt x="42" y="4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9" name="Freeform 92"/>
              <p:cNvSpPr>
                <a:spLocks/>
              </p:cNvSpPr>
              <p:nvPr/>
            </p:nvSpPr>
            <p:spPr bwMode="auto">
              <a:xfrm>
                <a:off x="1797" y="1576"/>
                <a:ext cx="103" cy="98"/>
              </a:xfrm>
              <a:custGeom>
                <a:avLst/>
                <a:gdLst>
                  <a:gd name="T0" fmla="*/ 44 w 106"/>
                  <a:gd name="T1" fmla="*/ 0 h 80"/>
                  <a:gd name="T2" fmla="*/ 27 w 106"/>
                  <a:gd name="T3" fmla="*/ 162 h 80"/>
                  <a:gd name="T4" fmla="*/ 15 w 106"/>
                  <a:gd name="T5" fmla="*/ 201 h 80"/>
                  <a:gd name="T6" fmla="*/ 17 w 106"/>
                  <a:gd name="T7" fmla="*/ 572 h 80"/>
                  <a:gd name="T8" fmla="*/ 17 w 106"/>
                  <a:gd name="T9" fmla="*/ 647 h 80"/>
                  <a:gd name="T10" fmla="*/ 17 w 106"/>
                  <a:gd name="T11" fmla="*/ 712 h 80"/>
                  <a:gd name="T12" fmla="*/ 17 w 106"/>
                  <a:gd name="T13" fmla="*/ 909 h 80"/>
                  <a:gd name="T14" fmla="*/ 44 w 106"/>
                  <a:gd name="T15" fmla="*/ 662 h 80"/>
                  <a:gd name="T16" fmla="*/ 72 w 106"/>
                  <a:gd name="T17" fmla="*/ 601 h 80"/>
                  <a:gd name="T18" fmla="*/ 63 w 106"/>
                  <a:gd name="T19" fmla="*/ 134 h 80"/>
                  <a:gd name="T20" fmla="*/ 51 w 106"/>
                  <a:gd name="T21" fmla="*/ 0 h 80"/>
                  <a:gd name="T22" fmla="*/ 44 w 106"/>
                  <a:gd name="T23" fmla="*/ 0 h 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6"/>
                  <a:gd name="T37" fmla="*/ 0 h 80"/>
                  <a:gd name="T38" fmla="*/ 106 w 106"/>
                  <a:gd name="T39" fmla="*/ 80 h 8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6" h="80">
                    <a:moveTo>
                      <a:pt x="59" y="0"/>
                    </a:moveTo>
                    <a:cubicBezTo>
                      <a:pt x="39" y="3"/>
                      <a:pt x="48" y="0"/>
                      <a:pt x="39" y="14"/>
                    </a:cubicBezTo>
                    <a:cubicBezTo>
                      <a:pt x="35" y="21"/>
                      <a:pt x="23" y="17"/>
                      <a:pt x="15" y="18"/>
                    </a:cubicBezTo>
                    <a:cubicBezTo>
                      <a:pt x="0" y="28"/>
                      <a:pt x="6" y="39"/>
                      <a:pt x="17" y="50"/>
                    </a:cubicBezTo>
                    <a:cubicBezTo>
                      <a:pt x="18" y="52"/>
                      <a:pt x="18" y="54"/>
                      <a:pt x="19" y="56"/>
                    </a:cubicBezTo>
                    <a:cubicBezTo>
                      <a:pt x="20" y="58"/>
                      <a:pt x="22" y="60"/>
                      <a:pt x="23" y="62"/>
                    </a:cubicBezTo>
                    <a:cubicBezTo>
                      <a:pt x="25" y="68"/>
                      <a:pt x="29" y="80"/>
                      <a:pt x="29" y="80"/>
                    </a:cubicBezTo>
                    <a:cubicBezTo>
                      <a:pt x="64" y="76"/>
                      <a:pt x="38" y="72"/>
                      <a:pt x="59" y="58"/>
                    </a:cubicBezTo>
                    <a:cubicBezTo>
                      <a:pt x="68" y="52"/>
                      <a:pt x="92" y="53"/>
                      <a:pt x="101" y="52"/>
                    </a:cubicBezTo>
                    <a:cubicBezTo>
                      <a:pt x="103" y="32"/>
                      <a:pt x="106" y="21"/>
                      <a:pt x="87" y="12"/>
                    </a:cubicBezTo>
                    <a:cubicBezTo>
                      <a:pt x="84" y="4"/>
                      <a:pt x="80" y="5"/>
                      <a:pt x="73" y="0"/>
                    </a:cubicBezTo>
                    <a:cubicBezTo>
                      <a:pt x="60" y="2"/>
                      <a:pt x="64" y="5"/>
                      <a:pt x="59" y="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30" name="Freeform 93"/>
              <p:cNvSpPr>
                <a:spLocks/>
              </p:cNvSpPr>
              <p:nvPr/>
            </p:nvSpPr>
            <p:spPr bwMode="auto">
              <a:xfrm>
                <a:off x="1907" y="1698"/>
                <a:ext cx="73" cy="113"/>
              </a:xfrm>
              <a:custGeom>
                <a:avLst/>
                <a:gdLst>
                  <a:gd name="T0" fmla="*/ 35 w 75"/>
                  <a:gd name="T1" fmla="*/ 0 h 92"/>
                  <a:gd name="T2" fmla="*/ 11 w 75"/>
                  <a:gd name="T3" fmla="*/ 198 h 92"/>
                  <a:gd name="T4" fmla="*/ 11 w 75"/>
                  <a:gd name="T5" fmla="*/ 996 h 92"/>
                  <a:gd name="T6" fmla="*/ 23 w 75"/>
                  <a:gd name="T7" fmla="*/ 1038 h 92"/>
                  <a:gd name="T8" fmla="*/ 53 w 75"/>
                  <a:gd name="T9" fmla="*/ 777 h 92"/>
                  <a:gd name="T10" fmla="*/ 53 w 75"/>
                  <a:gd name="T11" fmla="*/ 243 h 92"/>
                  <a:gd name="T12" fmla="*/ 35 w 75"/>
                  <a:gd name="T13" fmla="*/ 0 h 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92"/>
                  <a:gd name="T23" fmla="*/ 75 w 75"/>
                  <a:gd name="T24" fmla="*/ 92 h 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92">
                    <a:moveTo>
                      <a:pt x="47" y="0"/>
                    </a:moveTo>
                    <a:cubicBezTo>
                      <a:pt x="38" y="13"/>
                      <a:pt x="25" y="14"/>
                      <a:pt x="11" y="16"/>
                    </a:cubicBezTo>
                    <a:cubicBezTo>
                      <a:pt x="0" y="32"/>
                      <a:pt x="6" y="69"/>
                      <a:pt x="11" y="84"/>
                    </a:cubicBezTo>
                    <a:cubicBezTo>
                      <a:pt x="13" y="92"/>
                      <a:pt x="27" y="87"/>
                      <a:pt x="35" y="88"/>
                    </a:cubicBezTo>
                    <a:cubicBezTo>
                      <a:pt x="70" y="85"/>
                      <a:pt x="60" y="89"/>
                      <a:pt x="75" y="66"/>
                    </a:cubicBezTo>
                    <a:cubicBezTo>
                      <a:pt x="73" y="46"/>
                      <a:pt x="69" y="39"/>
                      <a:pt x="75" y="20"/>
                    </a:cubicBezTo>
                    <a:cubicBezTo>
                      <a:pt x="72" y="0"/>
                      <a:pt x="66" y="0"/>
                      <a:pt x="47" y="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31" name="Freeform 94"/>
              <p:cNvSpPr>
                <a:spLocks/>
              </p:cNvSpPr>
              <p:nvPr/>
            </p:nvSpPr>
            <p:spPr bwMode="auto">
              <a:xfrm>
                <a:off x="2060" y="1638"/>
                <a:ext cx="96" cy="123"/>
              </a:xfrm>
              <a:custGeom>
                <a:avLst/>
                <a:gdLst>
                  <a:gd name="T0" fmla="*/ 65 w 98"/>
                  <a:gd name="T1" fmla="*/ 245 h 100"/>
                  <a:gd name="T2" fmla="*/ 40 w 98"/>
                  <a:gd name="T3" fmla="*/ 140 h 100"/>
                  <a:gd name="T4" fmla="*/ 24 w 98"/>
                  <a:gd name="T5" fmla="*/ 2 h 100"/>
                  <a:gd name="T6" fmla="*/ 24 w 98"/>
                  <a:gd name="T7" fmla="*/ 0 h 100"/>
                  <a:gd name="T8" fmla="*/ 2 w 98"/>
                  <a:gd name="T9" fmla="*/ 387 h 100"/>
                  <a:gd name="T10" fmla="*/ 4 w 98"/>
                  <a:gd name="T11" fmla="*/ 598 h 100"/>
                  <a:gd name="T12" fmla="*/ 8 w 98"/>
                  <a:gd name="T13" fmla="*/ 678 h 100"/>
                  <a:gd name="T14" fmla="*/ 36 w 98"/>
                  <a:gd name="T15" fmla="*/ 1203 h 100"/>
                  <a:gd name="T16" fmla="*/ 46 w 98"/>
                  <a:gd name="T17" fmla="*/ 795 h 100"/>
                  <a:gd name="T18" fmla="*/ 74 w 98"/>
                  <a:gd name="T19" fmla="*/ 646 h 100"/>
                  <a:gd name="T20" fmla="*/ 65 w 98"/>
                  <a:gd name="T21" fmla="*/ 315 h 100"/>
                  <a:gd name="T22" fmla="*/ 65 w 98"/>
                  <a:gd name="T23" fmla="*/ 245 h 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8"/>
                  <a:gd name="T37" fmla="*/ 0 h 100"/>
                  <a:gd name="T38" fmla="*/ 98 w 98"/>
                  <a:gd name="T39" fmla="*/ 100 h 1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8" h="100">
                    <a:moveTo>
                      <a:pt x="82" y="20"/>
                    </a:moveTo>
                    <a:cubicBezTo>
                      <a:pt x="66" y="18"/>
                      <a:pt x="65" y="16"/>
                      <a:pt x="52" y="12"/>
                    </a:cubicBezTo>
                    <a:cubicBezTo>
                      <a:pt x="41" y="3"/>
                      <a:pt x="47" y="7"/>
                      <a:pt x="32" y="2"/>
                    </a:cubicBezTo>
                    <a:cubicBezTo>
                      <a:pt x="30" y="1"/>
                      <a:pt x="26" y="0"/>
                      <a:pt x="26" y="0"/>
                    </a:cubicBezTo>
                    <a:cubicBezTo>
                      <a:pt x="0" y="3"/>
                      <a:pt x="4" y="6"/>
                      <a:pt x="2" y="32"/>
                    </a:cubicBezTo>
                    <a:cubicBezTo>
                      <a:pt x="3" y="38"/>
                      <a:pt x="3" y="44"/>
                      <a:pt x="4" y="50"/>
                    </a:cubicBezTo>
                    <a:cubicBezTo>
                      <a:pt x="5" y="52"/>
                      <a:pt x="7" y="54"/>
                      <a:pt x="8" y="56"/>
                    </a:cubicBezTo>
                    <a:cubicBezTo>
                      <a:pt x="19" y="91"/>
                      <a:pt x="1" y="94"/>
                      <a:pt x="48" y="100"/>
                    </a:cubicBezTo>
                    <a:cubicBezTo>
                      <a:pt x="61" y="91"/>
                      <a:pt x="53" y="81"/>
                      <a:pt x="58" y="66"/>
                    </a:cubicBezTo>
                    <a:cubicBezTo>
                      <a:pt x="60" y="59"/>
                      <a:pt x="96" y="54"/>
                      <a:pt x="98" y="54"/>
                    </a:cubicBezTo>
                    <a:cubicBezTo>
                      <a:pt x="96" y="32"/>
                      <a:pt x="98" y="34"/>
                      <a:pt x="82" y="26"/>
                    </a:cubicBezTo>
                    <a:cubicBezTo>
                      <a:pt x="77" y="19"/>
                      <a:pt x="76" y="20"/>
                      <a:pt x="82" y="2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32" name="Freeform 95"/>
              <p:cNvSpPr>
                <a:spLocks/>
              </p:cNvSpPr>
              <p:nvPr/>
            </p:nvSpPr>
            <p:spPr bwMode="auto">
              <a:xfrm>
                <a:off x="2167" y="1780"/>
                <a:ext cx="117" cy="94"/>
              </a:xfrm>
              <a:custGeom>
                <a:avLst/>
                <a:gdLst>
                  <a:gd name="T0" fmla="*/ 56 w 120"/>
                  <a:gd name="T1" fmla="*/ 160 h 77"/>
                  <a:gd name="T2" fmla="*/ 20 w 120"/>
                  <a:gd name="T3" fmla="*/ 63 h 77"/>
                  <a:gd name="T4" fmla="*/ 1 w 120"/>
                  <a:gd name="T5" fmla="*/ 209 h 77"/>
                  <a:gd name="T6" fmla="*/ 35 w 120"/>
                  <a:gd name="T7" fmla="*/ 736 h 77"/>
                  <a:gd name="T8" fmla="*/ 63 w 120"/>
                  <a:gd name="T9" fmla="*/ 808 h 77"/>
                  <a:gd name="T10" fmla="*/ 84 w 120"/>
                  <a:gd name="T11" fmla="*/ 439 h 77"/>
                  <a:gd name="T12" fmla="*/ 67 w 120"/>
                  <a:gd name="T13" fmla="*/ 160 h 77"/>
                  <a:gd name="T14" fmla="*/ 56 w 120"/>
                  <a:gd name="T15" fmla="*/ 160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0"/>
                  <a:gd name="T25" fmla="*/ 0 h 77"/>
                  <a:gd name="T26" fmla="*/ 120 w 120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0" h="77">
                    <a:moveTo>
                      <a:pt x="77" y="14"/>
                    </a:moveTo>
                    <a:cubicBezTo>
                      <a:pt x="60" y="10"/>
                      <a:pt x="45" y="8"/>
                      <a:pt x="27" y="6"/>
                    </a:cubicBezTo>
                    <a:cubicBezTo>
                      <a:pt x="10" y="0"/>
                      <a:pt x="5" y="5"/>
                      <a:pt x="1" y="20"/>
                    </a:cubicBezTo>
                    <a:cubicBezTo>
                      <a:pt x="3" y="69"/>
                      <a:pt x="0" y="65"/>
                      <a:pt x="47" y="68"/>
                    </a:cubicBezTo>
                    <a:cubicBezTo>
                      <a:pt x="70" y="76"/>
                      <a:pt x="46" y="77"/>
                      <a:pt x="87" y="74"/>
                    </a:cubicBezTo>
                    <a:cubicBezTo>
                      <a:pt x="92" y="58"/>
                      <a:pt x="95" y="43"/>
                      <a:pt x="113" y="40"/>
                    </a:cubicBezTo>
                    <a:cubicBezTo>
                      <a:pt x="120" y="18"/>
                      <a:pt x="109" y="17"/>
                      <a:pt x="91" y="14"/>
                    </a:cubicBezTo>
                    <a:cubicBezTo>
                      <a:pt x="79" y="12"/>
                      <a:pt x="84" y="10"/>
                      <a:pt x="77" y="14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33" name="Freeform 96"/>
              <p:cNvSpPr>
                <a:spLocks/>
              </p:cNvSpPr>
              <p:nvPr/>
            </p:nvSpPr>
            <p:spPr bwMode="auto">
              <a:xfrm>
                <a:off x="2257" y="1605"/>
                <a:ext cx="104" cy="134"/>
              </a:xfrm>
              <a:custGeom>
                <a:avLst/>
                <a:gdLst>
                  <a:gd name="T0" fmla="*/ 77 w 107"/>
                  <a:gd name="T1" fmla="*/ 707 h 109"/>
                  <a:gd name="T2" fmla="*/ 55 w 107"/>
                  <a:gd name="T3" fmla="*/ 347 h 109"/>
                  <a:gd name="T4" fmla="*/ 17 w 107"/>
                  <a:gd name="T5" fmla="*/ 468 h 109"/>
                  <a:gd name="T6" fmla="*/ 15 w 107"/>
                  <a:gd name="T7" fmla="*/ 511 h 109"/>
                  <a:gd name="T8" fmla="*/ 31 w 107"/>
                  <a:gd name="T9" fmla="*/ 1135 h 109"/>
                  <a:gd name="T10" fmla="*/ 37 w 107"/>
                  <a:gd name="T11" fmla="*/ 1301 h 109"/>
                  <a:gd name="T12" fmla="*/ 55 w 107"/>
                  <a:gd name="T13" fmla="*/ 1201 h 109"/>
                  <a:gd name="T14" fmla="*/ 65 w 107"/>
                  <a:gd name="T15" fmla="*/ 1039 h 109"/>
                  <a:gd name="T16" fmla="*/ 73 w 107"/>
                  <a:gd name="T17" fmla="*/ 890 h 109"/>
                  <a:gd name="T18" fmla="*/ 77 w 107"/>
                  <a:gd name="T19" fmla="*/ 707 h 10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7"/>
                  <a:gd name="T31" fmla="*/ 0 h 109"/>
                  <a:gd name="T32" fmla="*/ 107 w 107"/>
                  <a:gd name="T33" fmla="*/ 109 h 10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7" h="109">
                    <a:moveTo>
                      <a:pt x="107" y="59"/>
                    </a:moveTo>
                    <a:cubicBezTo>
                      <a:pt x="101" y="40"/>
                      <a:pt x="98" y="35"/>
                      <a:pt x="79" y="29"/>
                    </a:cubicBezTo>
                    <a:cubicBezTo>
                      <a:pt x="50" y="0"/>
                      <a:pt x="36" y="21"/>
                      <a:pt x="21" y="39"/>
                    </a:cubicBezTo>
                    <a:cubicBezTo>
                      <a:pt x="19" y="41"/>
                      <a:pt x="17" y="42"/>
                      <a:pt x="15" y="43"/>
                    </a:cubicBezTo>
                    <a:cubicBezTo>
                      <a:pt x="0" y="88"/>
                      <a:pt x="14" y="89"/>
                      <a:pt x="43" y="95"/>
                    </a:cubicBezTo>
                    <a:cubicBezTo>
                      <a:pt x="46" y="99"/>
                      <a:pt x="44" y="109"/>
                      <a:pt x="49" y="109"/>
                    </a:cubicBezTo>
                    <a:cubicBezTo>
                      <a:pt x="54" y="109"/>
                      <a:pt x="70" y="104"/>
                      <a:pt x="79" y="101"/>
                    </a:cubicBezTo>
                    <a:cubicBezTo>
                      <a:pt x="81" y="95"/>
                      <a:pt x="85" y="92"/>
                      <a:pt x="89" y="87"/>
                    </a:cubicBezTo>
                    <a:cubicBezTo>
                      <a:pt x="92" y="83"/>
                      <a:pt x="101" y="75"/>
                      <a:pt x="101" y="75"/>
                    </a:cubicBezTo>
                    <a:cubicBezTo>
                      <a:pt x="104" y="66"/>
                      <a:pt x="102" y="71"/>
                      <a:pt x="107" y="59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34" name="Freeform 97"/>
              <p:cNvSpPr>
                <a:spLocks/>
              </p:cNvSpPr>
              <p:nvPr/>
            </p:nvSpPr>
            <p:spPr bwMode="auto">
              <a:xfrm>
                <a:off x="2335" y="1745"/>
                <a:ext cx="118" cy="91"/>
              </a:xfrm>
              <a:custGeom>
                <a:avLst/>
                <a:gdLst>
                  <a:gd name="T0" fmla="*/ 51 w 121"/>
                  <a:gd name="T1" fmla="*/ 90 h 74"/>
                  <a:gd name="T2" fmla="*/ 33 w 121"/>
                  <a:gd name="T3" fmla="*/ 1 h 74"/>
                  <a:gd name="T4" fmla="*/ 20 w 121"/>
                  <a:gd name="T5" fmla="*/ 39 h 74"/>
                  <a:gd name="T6" fmla="*/ 20 w 121"/>
                  <a:gd name="T7" fmla="*/ 207 h 74"/>
                  <a:gd name="T8" fmla="*/ 7 w 121"/>
                  <a:gd name="T9" fmla="*/ 370 h 74"/>
                  <a:gd name="T10" fmla="*/ 20 w 121"/>
                  <a:gd name="T11" fmla="*/ 847 h 74"/>
                  <a:gd name="T12" fmla="*/ 49 w 121"/>
                  <a:gd name="T13" fmla="*/ 847 h 74"/>
                  <a:gd name="T14" fmla="*/ 53 w 121"/>
                  <a:gd name="T15" fmla="*/ 755 h 74"/>
                  <a:gd name="T16" fmla="*/ 84 w 121"/>
                  <a:gd name="T17" fmla="*/ 680 h 74"/>
                  <a:gd name="T18" fmla="*/ 61 w 121"/>
                  <a:gd name="T19" fmla="*/ 252 h 74"/>
                  <a:gd name="T20" fmla="*/ 51 w 121"/>
                  <a:gd name="T21" fmla="*/ 90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1"/>
                  <a:gd name="T34" fmla="*/ 0 h 74"/>
                  <a:gd name="T35" fmla="*/ 121 w 121"/>
                  <a:gd name="T36" fmla="*/ 74 h 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1" h="74">
                    <a:moveTo>
                      <a:pt x="67" y="7"/>
                    </a:moveTo>
                    <a:cubicBezTo>
                      <a:pt x="52" y="2"/>
                      <a:pt x="59" y="4"/>
                      <a:pt x="45" y="1"/>
                    </a:cubicBezTo>
                    <a:cubicBezTo>
                      <a:pt x="40" y="2"/>
                      <a:pt x="34" y="0"/>
                      <a:pt x="29" y="3"/>
                    </a:cubicBezTo>
                    <a:cubicBezTo>
                      <a:pt x="25" y="5"/>
                      <a:pt x="27" y="13"/>
                      <a:pt x="25" y="17"/>
                    </a:cubicBezTo>
                    <a:cubicBezTo>
                      <a:pt x="21" y="25"/>
                      <a:pt x="16" y="29"/>
                      <a:pt x="7" y="31"/>
                    </a:cubicBezTo>
                    <a:cubicBezTo>
                      <a:pt x="0" y="45"/>
                      <a:pt x="15" y="66"/>
                      <a:pt x="29" y="71"/>
                    </a:cubicBezTo>
                    <a:cubicBezTo>
                      <a:pt x="51" y="68"/>
                      <a:pt x="45" y="65"/>
                      <a:pt x="63" y="71"/>
                    </a:cubicBezTo>
                    <a:cubicBezTo>
                      <a:pt x="79" y="66"/>
                      <a:pt x="60" y="74"/>
                      <a:pt x="71" y="63"/>
                    </a:cubicBezTo>
                    <a:cubicBezTo>
                      <a:pt x="81" y="53"/>
                      <a:pt x="99" y="58"/>
                      <a:pt x="113" y="57"/>
                    </a:cubicBezTo>
                    <a:cubicBezTo>
                      <a:pt x="121" y="33"/>
                      <a:pt x="105" y="25"/>
                      <a:pt x="85" y="21"/>
                    </a:cubicBezTo>
                    <a:cubicBezTo>
                      <a:pt x="79" y="17"/>
                      <a:pt x="74" y="7"/>
                      <a:pt x="67" y="7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35" name="Freeform 98"/>
              <p:cNvSpPr>
                <a:spLocks/>
              </p:cNvSpPr>
              <p:nvPr/>
            </p:nvSpPr>
            <p:spPr bwMode="auto">
              <a:xfrm>
                <a:off x="2489" y="1842"/>
                <a:ext cx="106" cy="98"/>
              </a:xfrm>
              <a:custGeom>
                <a:avLst/>
                <a:gdLst>
                  <a:gd name="T0" fmla="*/ 42 w 109"/>
                  <a:gd name="T1" fmla="*/ 0 h 80"/>
                  <a:gd name="T2" fmla="*/ 52 w 109"/>
                  <a:gd name="T3" fmla="*/ 71 h 80"/>
                  <a:gd name="T4" fmla="*/ 46 w 109"/>
                  <a:gd name="T5" fmla="*/ 2 h 80"/>
                  <a:gd name="T6" fmla="*/ 9 w 109"/>
                  <a:gd name="T7" fmla="*/ 111 h 80"/>
                  <a:gd name="T8" fmla="*/ 11 w 109"/>
                  <a:gd name="T9" fmla="*/ 548 h 80"/>
                  <a:gd name="T10" fmla="*/ 59 w 109"/>
                  <a:gd name="T11" fmla="*/ 750 h 80"/>
                  <a:gd name="T12" fmla="*/ 68 w 109"/>
                  <a:gd name="T13" fmla="*/ 736 h 80"/>
                  <a:gd name="T14" fmla="*/ 46 w 109"/>
                  <a:gd name="T15" fmla="*/ 71 h 80"/>
                  <a:gd name="T16" fmla="*/ 42 w 109"/>
                  <a:gd name="T17" fmla="*/ 0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9"/>
                  <a:gd name="T28" fmla="*/ 0 h 80"/>
                  <a:gd name="T29" fmla="*/ 109 w 109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9" h="80">
                    <a:moveTo>
                      <a:pt x="55" y="0"/>
                    </a:moveTo>
                    <a:cubicBezTo>
                      <a:pt x="62" y="2"/>
                      <a:pt x="68" y="4"/>
                      <a:pt x="75" y="6"/>
                    </a:cubicBezTo>
                    <a:cubicBezTo>
                      <a:pt x="79" y="7"/>
                      <a:pt x="63" y="2"/>
                      <a:pt x="63" y="2"/>
                    </a:cubicBezTo>
                    <a:cubicBezTo>
                      <a:pt x="47" y="13"/>
                      <a:pt x="27" y="5"/>
                      <a:pt x="9" y="10"/>
                    </a:cubicBezTo>
                    <a:cubicBezTo>
                      <a:pt x="1" y="22"/>
                      <a:pt x="0" y="37"/>
                      <a:pt x="11" y="48"/>
                    </a:cubicBezTo>
                    <a:cubicBezTo>
                      <a:pt x="22" y="80"/>
                      <a:pt x="35" y="64"/>
                      <a:pt x="83" y="66"/>
                    </a:cubicBezTo>
                    <a:cubicBezTo>
                      <a:pt x="86" y="76"/>
                      <a:pt x="90" y="72"/>
                      <a:pt x="93" y="64"/>
                    </a:cubicBezTo>
                    <a:cubicBezTo>
                      <a:pt x="96" y="20"/>
                      <a:pt x="109" y="10"/>
                      <a:pt x="63" y="6"/>
                    </a:cubicBezTo>
                    <a:cubicBezTo>
                      <a:pt x="61" y="5"/>
                      <a:pt x="43" y="0"/>
                      <a:pt x="55" y="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36" name="Freeform 99"/>
              <p:cNvSpPr>
                <a:spLocks/>
              </p:cNvSpPr>
              <p:nvPr/>
            </p:nvSpPr>
            <p:spPr bwMode="auto">
              <a:xfrm>
                <a:off x="2504" y="1661"/>
                <a:ext cx="91" cy="119"/>
              </a:xfrm>
              <a:custGeom>
                <a:avLst/>
                <a:gdLst>
                  <a:gd name="T0" fmla="*/ 61 w 93"/>
                  <a:gd name="T1" fmla="*/ 58 h 97"/>
                  <a:gd name="T2" fmla="*/ 6 w 93"/>
                  <a:gd name="T3" fmla="*/ 220 h 97"/>
                  <a:gd name="T4" fmla="*/ 0 w 93"/>
                  <a:gd name="T5" fmla="*/ 855 h 97"/>
                  <a:gd name="T6" fmla="*/ 42 w 93"/>
                  <a:gd name="T7" fmla="*/ 1113 h 97"/>
                  <a:gd name="T8" fmla="*/ 59 w 93"/>
                  <a:gd name="T9" fmla="*/ 751 h 97"/>
                  <a:gd name="T10" fmla="*/ 68 w 93"/>
                  <a:gd name="T11" fmla="*/ 270 h 97"/>
                  <a:gd name="T12" fmla="*/ 67 w 93"/>
                  <a:gd name="T13" fmla="*/ 107 h 97"/>
                  <a:gd name="T14" fmla="*/ 61 w 93"/>
                  <a:gd name="T15" fmla="*/ 58 h 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3"/>
                  <a:gd name="T25" fmla="*/ 0 h 97"/>
                  <a:gd name="T26" fmla="*/ 93 w 93"/>
                  <a:gd name="T27" fmla="*/ 97 h 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3" h="97">
                    <a:moveTo>
                      <a:pt x="78" y="5"/>
                    </a:moveTo>
                    <a:cubicBezTo>
                      <a:pt x="38" y="8"/>
                      <a:pt x="46" y="17"/>
                      <a:pt x="6" y="19"/>
                    </a:cubicBezTo>
                    <a:cubicBezTo>
                      <a:pt x="2" y="37"/>
                      <a:pt x="4" y="55"/>
                      <a:pt x="0" y="73"/>
                    </a:cubicBezTo>
                    <a:cubicBezTo>
                      <a:pt x="5" y="97"/>
                      <a:pt x="33" y="92"/>
                      <a:pt x="54" y="95"/>
                    </a:cubicBezTo>
                    <a:cubicBezTo>
                      <a:pt x="85" y="90"/>
                      <a:pt x="52" y="72"/>
                      <a:pt x="74" y="65"/>
                    </a:cubicBezTo>
                    <a:cubicBezTo>
                      <a:pt x="86" y="53"/>
                      <a:pt x="83" y="37"/>
                      <a:pt x="92" y="23"/>
                    </a:cubicBezTo>
                    <a:cubicBezTo>
                      <a:pt x="91" y="18"/>
                      <a:pt x="93" y="12"/>
                      <a:pt x="90" y="9"/>
                    </a:cubicBezTo>
                    <a:cubicBezTo>
                      <a:pt x="81" y="0"/>
                      <a:pt x="71" y="12"/>
                      <a:pt x="78" y="5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37" name="Freeform 100"/>
              <p:cNvSpPr>
                <a:spLocks/>
              </p:cNvSpPr>
              <p:nvPr/>
            </p:nvSpPr>
            <p:spPr bwMode="auto">
              <a:xfrm>
                <a:off x="2685" y="1680"/>
                <a:ext cx="99" cy="108"/>
              </a:xfrm>
              <a:custGeom>
                <a:avLst/>
                <a:gdLst>
                  <a:gd name="T0" fmla="*/ 66 w 101"/>
                  <a:gd name="T1" fmla="*/ 0 h 88"/>
                  <a:gd name="T2" fmla="*/ 29 w 101"/>
                  <a:gd name="T3" fmla="*/ 2 h 88"/>
                  <a:gd name="T4" fmla="*/ 25 w 101"/>
                  <a:gd name="T5" fmla="*/ 210 h 88"/>
                  <a:gd name="T6" fmla="*/ 21 w 101"/>
                  <a:gd name="T7" fmla="*/ 762 h 88"/>
                  <a:gd name="T8" fmla="*/ 31 w 101"/>
                  <a:gd name="T9" fmla="*/ 837 h 88"/>
                  <a:gd name="T10" fmla="*/ 51 w 101"/>
                  <a:gd name="T11" fmla="*/ 1027 h 88"/>
                  <a:gd name="T12" fmla="*/ 71 w 101"/>
                  <a:gd name="T13" fmla="*/ 917 h 88"/>
                  <a:gd name="T14" fmla="*/ 77 w 101"/>
                  <a:gd name="T15" fmla="*/ 621 h 88"/>
                  <a:gd name="T16" fmla="*/ 66 w 101"/>
                  <a:gd name="T17" fmla="*/ 0 h 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88"/>
                  <a:gd name="T29" fmla="*/ 101 w 101"/>
                  <a:gd name="T30" fmla="*/ 88 h 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88">
                    <a:moveTo>
                      <a:pt x="81" y="0"/>
                    </a:moveTo>
                    <a:cubicBezTo>
                      <a:pt x="68" y="1"/>
                      <a:pt x="54" y="0"/>
                      <a:pt x="41" y="2"/>
                    </a:cubicBezTo>
                    <a:cubicBezTo>
                      <a:pt x="39" y="2"/>
                      <a:pt x="33" y="16"/>
                      <a:pt x="25" y="18"/>
                    </a:cubicBezTo>
                    <a:cubicBezTo>
                      <a:pt x="12" y="28"/>
                      <a:pt x="0" y="56"/>
                      <a:pt x="21" y="66"/>
                    </a:cubicBezTo>
                    <a:cubicBezTo>
                      <a:pt x="28" y="69"/>
                      <a:pt x="36" y="70"/>
                      <a:pt x="43" y="72"/>
                    </a:cubicBezTo>
                    <a:cubicBezTo>
                      <a:pt x="49" y="81"/>
                      <a:pt x="53" y="85"/>
                      <a:pt x="63" y="88"/>
                    </a:cubicBezTo>
                    <a:cubicBezTo>
                      <a:pt x="83" y="85"/>
                      <a:pt x="72" y="81"/>
                      <a:pt x="91" y="78"/>
                    </a:cubicBezTo>
                    <a:cubicBezTo>
                      <a:pt x="100" y="72"/>
                      <a:pt x="98" y="64"/>
                      <a:pt x="101" y="54"/>
                    </a:cubicBezTo>
                    <a:cubicBezTo>
                      <a:pt x="100" y="46"/>
                      <a:pt x="88" y="4"/>
                      <a:pt x="81" y="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38" name="Freeform 101"/>
              <p:cNvSpPr>
                <a:spLocks/>
              </p:cNvSpPr>
              <p:nvPr/>
            </p:nvSpPr>
            <p:spPr bwMode="auto">
              <a:xfrm>
                <a:off x="2694" y="1843"/>
                <a:ext cx="123" cy="126"/>
              </a:xfrm>
              <a:custGeom>
                <a:avLst/>
                <a:gdLst>
                  <a:gd name="T0" fmla="*/ 76 w 126"/>
                  <a:gd name="T1" fmla="*/ 35 h 103"/>
                  <a:gd name="T2" fmla="*/ 32 w 126"/>
                  <a:gd name="T3" fmla="*/ 98 h 103"/>
                  <a:gd name="T4" fmla="*/ 20 w 126"/>
                  <a:gd name="T5" fmla="*/ 442 h 103"/>
                  <a:gd name="T6" fmla="*/ 21 w 126"/>
                  <a:gd name="T7" fmla="*/ 941 h 103"/>
                  <a:gd name="T8" fmla="*/ 42 w 126"/>
                  <a:gd name="T9" fmla="*/ 1154 h 103"/>
                  <a:gd name="T10" fmla="*/ 61 w 126"/>
                  <a:gd name="T11" fmla="*/ 845 h 103"/>
                  <a:gd name="T12" fmla="*/ 89 w 126"/>
                  <a:gd name="T13" fmla="*/ 771 h 103"/>
                  <a:gd name="T14" fmla="*/ 76 w 126"/>
                  <a:gd name="T15" fmla="*/ 35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6"/>
                  <a:gd name="T25" fmla="*/ 0 h 103"/>
                  <a:gd name="T26" fmla="*/ 126 w 1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6" h="103">
                    <a:moveTo>
                      <a:pt x="100" y="3"/>
                    </a:moveTo>
                    <a:cubicBezTo>
                      <a:pt x="92" y="0"/>
                      <a:pt x="49" y="9"/>
                      <a:pt x="44" y="9"/>
                    </a:cubicBezTo>
                    <a:cubicBezTo>
                      <a:pt x="41" y="33"/>
                      <a:pt x="46" y="34"/>
                      <a:pt x="20" y="39"/>
                    </a:cubicBezTo>
                    <a:cubicBezTo>
                      <a:pt x="0" y="53"/>
                      <a:pt x="18" y="71"/>
                      <a:pt x="30" y="83"/>
                    </a:cubicBezTo>
                    <a:cubicBezTo>
                      <a:pt x="33" y="101"/>
                      <a:pt x="40" y="96"/>
                      <a:pt x="54" y="103"/>
                    </a:cubicBezTo>
                    <a:cubicBezTo>
                      <a:pt x="82" y="99"/>
                      <a:pt x="71" y="96"/>
                      <a:pt x="84" y="75"/>
                    </a:cubicBezTo>
                    <a:cubicBezTo>
                      <a:pt x="88" y="69"/>
                      <a:pt x="111" y="70"/>
                      <a:pt x="118" y="69"/>
                    </a:cubicBezTo>
                    <a:cubicBezTo>
                      <a:pt x="122" y="40"/>
                      <a:pt x="126" y="21"/>
                      <a:pt x="100" y="3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39" name="Freeform 102"/>
              <p:cNvSpPr>
                <a:spLocks/>
              </p:cNvSpPr>
              <p:nvPr/>
            </p:nvSpPr>
            <p:spPr bwMode="auto">
              <a:xfrm>
                <a:off x="2932" y="1734"/>
                <a:ext cx="97" cy="129"/>
              </a:xfrm>
              <a:custGeom>
                <a:avLst/>
                <a:gdLst>
                  <a:gd name="T0" fmla="*/ 71 w 99"/>
                  <a:gd name="T1" fmla="*/ 0 h 105"/>
                  <a:gd name="T2" fmla="*/ 54 w 99"/>
                  <a:gd name="T3" fmla="*/ 2 h 105"/>
                  <a:gd name="T4" fmla="*/ 40 w 99"/>
                  <a:gd name="T5" fmla="*/ 163 h 105"/>
                  <a:gd name="T6" fmla="*/ 24 w 99"/>
                  <a:gd name="T7" fmla="*/ 332 h 105"/>
                  <a:gd name="T8" fmla="*/ 4 w 99"/>
                  <a:gd name="T9" fmla="*/ 560 h 105"/>
                  <a:gd name="T10" fmla="*/ 14 w 99"/>
                  <a:gd name="T11" fmla="*/ 939 h 105"/>
                  <a:gd name="T12" fmla="*/ 24 w 99"/>
                  <a:gd name="T13" fmla="*/ 1135 h 105"/>
                  <a:gd name="T14" fmla="*/ 26 w 99"/>
                  <a:gd name="T15" fmla="*/ 1233 h 105"/>
                  <a:gd name="T16" fmla="*/ 62 w 99"/>
                  <a:gd name="T17" fmla="*/ 1187 h 105"/>
                  <a:gd name="T18" fmla="*/ 70 w 99"/>
                  <a:gd name="T19" fmla="*/ 1021 h 105"/>
                  <a:gd name="T20" fmla="*/ 71 w 99"/>
                  <a:gd name="T21" fmla="*/ 0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9"/>
                  <a:gd name="T34" fmla="*/ 0 h 105"/>
                  <a:gd name="T35" fmla="*/ 99 w 99"/>
                  <a:gd name="T36" fmla="*/ 105 h 10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9" h="105">
                    <a:moveTo>
                      <a:pt x="92" y="0"/>
                    </a:moveTo>
                    <a:cubicBezTo>
                      <a:pt x="83" y="1"/>
                      <a:pt x="75" y="0"/>
                      <a:pt x="66" y="2"/>
                    </a:cubicBezTo>
                    <a:cubicBezTo>
                      <a:pt x="57" y="4"/>
                      <a:pt x="60" y="11"/>
                      <a:pt x="52" y="14"/>
                    </a:cubicBezTo>
                    <a:cubicBezTo>
                      <a:pt x="45" y="21"/>
                      <a:pt x="39" y="21"/>
                      <a:pt x="32" y="28"/>
                    </a:cubicBezTo>
                    <a:cubicBezTo>
                      <a:pt x="27" y="46"/>
                      <a:pt x="25" y="46"/>
                      <a:pt x="4" y="48"/>
                    </a:cubicBezTo>
                    <a:cubicBezTo>
                      <a:pt x="0" y="61"/>
                      <a:pt x="0" y="75"/>
                      <a:pt x="14" y="80"/>
                    </a:cubicBezTo>
                    <a:cubicBezTo>
                      <a:pt x="18" y="85"/>
                      <a:pt x="20" y="92"/>
                      <a:pt x="26" y="96"/>
                    </a:cubicBezTo>
                    <a:cubicBezTo>
                      <a:pt x="30" y="99"/>
                      <a:pt x="38" y="104"/>
                      <a:pt x="38" y="104"/>
                    </a:cubicBezTo>
                    <a:cubicBezTo>
                      <a:pt x="50" y="103"/>
                      <a:pt x="63" y="105"/>
                      <a:pt x="74" y="100"/>
                    </a:cubicBezTo>
                    <a:cubicBezTo>
                      <a:pt x="78" y="98"/>
                      <a:pt x="78" y="89"/>
                      <a:pt x="90" y="86"/>
                    </a:cubicBezTo>
                    <a:cubicBezTo>
                      <a:pt x="99" y="60"/>
                      <a:pt x="75" y="11"/>
                      <a:pt x="92" y="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40" name="Freeform 103"/>
              <p:cNvSpPr>
                <a:spLocks/>
              </p:cNvSpPr>
              <p:nvPr/>
            </p:nvSpPr>
            <p:spPr bwMode="auto">
              <a:xfrm>
                <a:off x="2880" y="1921"/>
                <a:ext cx="146" cy="114"/>
              </a:xfrm>
              <a:custGeom>
                <a:avLst/>
                <a:gdLst>
                  <a:gd name="T0" fmla="*/ 48 w 150"/>
                  <a:gd name="T1" fmla="*/ 38 h 93"/>
                  <a:gd name="T2" fmla="*/ 18 w 150"/>
                  <a:gd name="T3" fmla="*/ 244 h 93"/>
                  <a:gd name="T4" fmla="*/ 52 w 150"/>
                  <a:gd name="T5" fmla="*/ 818 h 93"/>
                  <a:gd name="T6" fmla="*/ 55 w 150"/>
                  <a:gd name="T7" fmla="*/ 837 h 93"/>
                  <a:gd name="T8" fmla="*/ 58 w 150"/>
                  <a:gd name="T9" fmla="*/ 911 h 93"/>
                  <a:gd name="T10" fmla="*/ 69 w 150"/>
                  <a:gd name="T11" fmla="*/ 957 h 93"/>
                  <a:gd name="T12" fmla="*/ 109 w 150"/>
                  <a:gd name="T13" fmla="*/ 772 h 93"/>
                  <a:gd name="T14" fmla="*/ 104 w 150"/>
                  <a:gd name="T15" fmla="*/ 107 h 93"/>
                  <a:gd name="T16" fmla="*/ 69 w 150"/>
                  <a:gd name="T17" fmla="*/ 87 h 93"/>
                  <a:gd name="T18" fmla="*/ 48 w 150"/>
                  <a:gd name="T19" fmla="*/ 38 h 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0"/>
                  <a:gd name="T31" fmla="*/ 0 h 93"/>
                  <a:gd name="T32" fmla="*/ 150 w 150"/>
                  <a:gd name="T33" fmla="*/ 93 h 9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0" h="93">
                    <a:moveTo>
                      <a:pt x="64" y="3"/>
                    </a:moveTo>
                    <a:cubicBezTo>
                      <a:pt x="53" y="5"/>
                      <a:pt x="34" y="14"/>
                      <a:pt x="24" y="21"/>
                    </a:cubicBezTo>
                    <a:cubicBezTo>
                      <a:pt x="0" y="69"/>
                      <a:pt x="41" y="68"/>
                      <a:pt x="72" y="71"/>
                    </a:cubicBezTo>
                    <a:cubicBezTo>
                      <a:pt x="74" y="72"/>
                      <a:pt x="76" y="72"/>
                      <a:pt x="78" y="73"/>
                    </a:cubicBezTo>
                    <a:cubicBezTo>
                      <a:pt x="80" y="75"/>
                      <a:pt x="80" y="78"/>
                      <a:pt x="82" y="79"/>
                    </a:cubicBezTo>
                    <a:cubicBezTo>
                      <a:pt x="86" y="81"/>
                      <a:pt x="94" y="83"/>
                      <a:pt x="94" y="83"/>
                    </a:cubicBezTo>
                    <a:cubicBezTo>
                      <a:pt x="124" y="82"/>
                      <a:pt x="143" y="93"/>
                      <a:pt x="150" y="67"/>
                    </a:cubicBezTo>
                    <a:cubicBezTo>
                      <a:pt x="150" y="66"/>
                      <a:pt x="144" y="9"/>
                      <a:pt x="144" y="9"/>
                    </a:cubicBezTo>
                    <a:cubicBezTo>
                      <a:pt x="129" y="1"/>
                      <a:pt x="111" y="8"/>
                      <a:pt x="94" y="7"/>
                    </a:cubicBezTo>
                    <a:cubicBezTo>
                      <a:pt x="85" y="6"/>
                      <a:pt x="72" y="0"/>
                      <a:pt x="64" y="3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41" name="Freeform 104"/>
              <p:cNvSpPr>
                <a:spLocks/>
              </p:cNvSpPr>
              <p:nvPr/>
            </p:nvSpPr>
            <p:spPr bwMode="auto">
              <a:xfrm>
                <a:off x="3064" y="1815"/>
                <a:ext cx="121" cy="155"/>
              </a:xfrm>
              <a:custGeom>
                <a:avLst/>
                <a:gdLst>
                  <a:gd name="T0" fmla="*/ 52 w 124"/>
                  <a:gd name="T1" fmla="*/ 137 h 126"/>
                  <a:gd name="T2" fmla="*/ 0 w 124"/>
                  <a:gd name="T3" fmla="*/ 301 h 126"/>
                  <a:gd name="T4" fmla="*/ 8 w 124"/>
                  <a:gd name="T5" fmla="*/ 1097 h 126"/>
                  <a:gd name="T6" fmla="*/ 42 w 124"/>
                  <a:gd name="T7" fmla="*/ 1283 h 126"/>
                  <a:gd name="T8" fmla="*/ 83 w 124"/>
                  <a:gd name="T9" fmla="*/ 1406 h 126"/>
                  <a:gd name="T10" fmla="*/ 91 w 124"/>
                  <a:gd name="T11" fmla="*/ 1163 h 126"/>
                  <a:gd name="T12" fmla="*/ 90 w 124"/>
                  <a:gd name="T13" fmla="*/ 616 h 126"/>
                  <a:gd name="T14" fmla="*/ 59 w 124"/>
                  <a:gd name="T15" fmla="*/ 477 h 126"/>
                  <a:gd name="T16" fmla="*/ 52 w 124"/>
                  <a:gd name="T17" fmla="*/ 137 h 1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4"/>
                  <a:gd name="T28" fmla="*/ 0 h 126"/>
                  <a:gd name="T29" fmla="*/ 124 w 124"/>
                  <a:gd name="T30" fmla="*/ 126 h 1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4" h="126">
                    <a:moveTo>
                      <a:pt x="66" y="11"/>
                    </a:moveTo>
                    <a:cubicBezTo>
                      <a:pt x="32" y="12"/>
                      <a:pt x="13" y="0"/>
                      <a:pt x="0" y="25"/>
                    </a:cubicBezTo>
                    <a:cubicBezTo>
                      <a:pt x="0" y="31"/>
                      <a:pt x="3" y="88"/>
                      <a:pt x="8" y="91"/>
                    </a:cubicBezTo>
                    <a:cubicBezTo>
                      <a:pt x="21" y="101"/>
                      <a:pt x="38" y="103"/>
                      <a:pt x="54" y="107"/>
                    </a:cubicBezTo>
                    <a:cubicBezTo>
                      <a:pt x="83" y="126"/>
                      <a:pt x="30" y="120"/>
                      <a:pt x="110" y="117"/>
                    </a:cubicBezTo>
                    <a:cubicBezTo>
                      <a:pt x="118" y="112"/>
                      <a:pt x="119" y="106"/>
                      <a:pt x="122" y="97"/>
                    </a:cubicBezTo>
                    <a:cubicBezTo>
                      <a:pt x="121" y="82"/>
                      <a:pt x="124" y="66"/>
                      <a:pt x="120" y="51"/>
                    </a:cubicBezTo>
                    <a:cubicBezTo>
                      <a:pt x="119" y="47"/>
                      <a:pt x="82" y="39"/>
                      <a:pt x="80" y="39"/>
                    </a:cubicBezTo>
                    <a:cubicBezTo>
                      <a:pt x="72" y="31"/>
                      <a:pt x="71" y="21"/>
                      <a:pt x="66" y="11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42" name="Freeform 105"/>
              <p:cNvSpPr>
                <a:spLocks/>
              </p:cNvSpPr>
              <p:nvPr/>
            </p:nvSpPr>
            <p:spPr bwMode="auto">
              <a:xfrm>
                <a:off x="3218" y="1756"/>
                <a:ext cx="124" cy="106"/>
              </a:xfrm>
              <a:custGeom>
                <a:avLst/>
                <a:gdLst>
                  <a:gd name="T0" fmla="*/ 55 w 127"/>
                  <a:gd name="T1" fmla="*/ 118 h 86"/>
                  <a:gd name="T2" fmla="*/ 42 w 127"/>
                  <a:gd name="T3" fmla="*/ 0 h 86"/>
                  <a:gd name="T4" fmla="*/ 12 w 127"/>
                  <a:gd name="T5" fmla="*/ 221 h 86"/>
                  <a:gd name="T6" fmla="*/ 26 w 127"/>
                  <a:gd name="T7" fmla="*/ 894 h 86"/>
                  <a:gd name="T8" fmla="*/ 58 w 127"/>
                  <a:gd name="T9" fmla="*/ 907 h 86"/>
                  <a:gd name="T10" fmla="*/ 72 w 127"/>
                  <a:gd name="T11" fmla="*/ 1054 h 86"/>
                  <a:gd name="T12" fmla="*/ 92 w 127"/>
                  <a:gd name="T13" fmla="*/ 707 h 86"/>
                  <a:gd name="T14" fmla="*/ 55 w 127"/>
                  <a:gd name="T15" fmla="*/ 118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7"/>
                  <a:gd name="T25" fmla="*/ 0 h 86"/>
                  <a:gd name="T26" fmla="*/ 127 w 127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7" h="86">
                    <a:moveTo>
                      <a:pt x="72" y="10"/>
                    </a:moveTo>
                    <a:cubicBezTo>
                      <a:pt x="63" y="7"/>
                      <a:pt x="64" y="2"/>
                      <a:pt x="54" y="0"/>
                    </a:cubicBezTo>
                    <a:cubicBezTo>
                      <a:pt x="37" y="2"/>
                      <a:pt x="26" y="8"/>
                      <a:pt x="12" y="18"/>
                    </a:cubicBezTo>
                    <a:cubicBezTo>
                      <a:pt x="0" y="53"/>
                      <a:pt x="10" y="65"/>
                      <a:pt x="38" y="72"/>
                    </a:cubicBezTo>
                    <a:cubicBezTo>
                      <a:pt x="50" y="71"/>
                      <a:pt x="66" y="67"/>
                      <a:pt x="78" y="74"/>
                    </a:cubicBezTo>
                    <a:cubicBezTo>
                      <a:pt x="84" y="78"/>
                      <a:pt x="96" y="86"/>
                      <a:pt x="96" y="86"/>
                    </a:cubicBezTo>
                    <a:cubicBezTo>
                      <a:pt x="115" y="83"/>
                      <a:pt x="118" y="75"/>
                      <a:pt x="122" y="58"/>
                    </a:cubicBezTo>
                    <a:cubicBezTo>
                      <a:pt x="119" y="4"/>
                      <a:pt x="127" y="13"/>
                      <a:pt x="72" y="1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43" name="Freeform 106"/>
              <p:cNvSpPr>
                <a:spLocks/>
              </p:cNvSpPr>
              <p:nvPr/>
            </p:nvSpPr>
            <p:spPr bwMode="auto">
              <a:xfrm>
                <a:off x="3242" y="1932"/>
                <a:ext cx="116" cy="167"/>
              </a:xfrm>
              <a:custGeom>
                <a:avLst/>
                <a:gdLst>
                  <a:gd name="T0" fmla="*/ 28 w 119"/>
                  <a:gd name="T1" fmla="*/ 2 h 136"/>
                  <a:gd name="T2" fmla="*/ 18 w 119"/>
                  <a:gd name="T3" fmla="*/ 615 h 136"/>
                  <a:gd name="T4" fmla="*/ 19 w 119"/>
                  <a:gd name="T5" fmla="*/ 1087 h 136"/>
                  <a:gd name="T6" fmla="*/ 66 w 119"/>
                  <a:gd name="T7" fmla="*/ 1594 h 136"/>
                  <a:gd name="T8" fmla="*/ 85 w 119"/>
                  <a:gd name="T9" fmla="*/ 1456 h 136"/>
                  <a:gd name="T10" fmla="*/ 83 w 119"/>
                  <a:gd name="T11" fmla="*/ 1130 h 136"/>
                  <a:gd name="T12" fmla="*/ 81 w 119"/>
                  <a:gd name="T13" fmla="*/ 980 h 136"/>
                  <a:gd name="T14" fmla="*/ 81 w 119"/>
                  <a:gd name="T15" fmla="*/ 351 h 136"/>
                  <a:gd name="T16" fmla="*/ 60 w 119"/>
                  <a:gd name="T17" fmla="*/ 302 h 136"/>
                  <a:gd name="T18" fmla="*/ 51 w 119"/>
                  <a:gd name="T19" fmla="*/ 113 h 136"/>
                  <a:gd name="T20" fmla="*/ 50 w 119"/>
                  <a:gd name="T21" fmla="*/ 48 h 136"/>
                  <a:gd name="T22" fmla="*/ 42 w 119"/>
                  <a:gd name="T23" fmla="*/ 0 h 136"/>
                  <a:gd name="T24" fmla="*/ 28 w 119"/>
                  <a:gd name="T25" fmla="*/ 2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9"/>
                  <a:gd name="T40" fmla="*/ 0 h 136"/>
                  <a:gd name="T41" fmla="*/ 119 w 119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9" h="136">
                    <a:moveTo>
                      <a:pt x="40" y="2"/>
                    </a:moveTo>
                    <a:cubicBezTo>
                      <a:pt x="42" y="27"/>
                      <a:pt x="45" y="45"/>
                      <a:pt x="18" y="52"/>
                    </a:cubicBezTo>
                    <a:cubicBezTo>
                      <a:pt x="1" y="69"/>
                      <a:pt x="0" y="77"/>
                      <a:pt x="22" y="92"/>
                    </a:cubicBezTo>
                    <a:cubicBezTo>
                      <a:pt x="36" y="134"/>
                      <a:pt x="31" y="122"/>
                      <a:pt x="90" y="136"/>
                    </a:cubicBezTo>
                    <a:cubicBezTo>
                      <a:pt x="103" y="134"/>
                      <a:pt x="107" y="135"/>
                      <a:pt x="114" y="124"/>
                    </a:cubicBezTo>
                    <a:cubicBezTo>
                      <a:pt x="113" y="115"/>
                      <a:pt x="113" y="105"/>
                      <a:pt x="112" y="96"/>
                    </a:cubicBezTo>
                    <a:cubicBezTo>
                      <a:pt x="111" y="92"/>
                      <a:pt x="108" y="84"/>
                      <a:pt x="108" y="84"/>
                    </a:cubicBezTo>
                    <a:cubicBezTo>
                      <a:pt x="109" y="75"/>
                      <a:pt x="119" y="35"/>
                      <a:pt x="108" y="30"/>
                    </a:cubicBezTo>
                    <a:cubicBezTo>
                      <a:pt x="101" y="27"/>
                      <a:pt x="92" y="28"/>
                      <a:pt x="84" y="26"/>
                    </a:cubicBezTo>
                    <a:cubicBezTo>
                      <a:pt x="79" y="21"/>
                      <a:pt x="72" y="17"/>
                      <a:pt x="68" y="10"/>
                    </a:cubicBezTo>
                    <a:cubicBezTo>
                      <a:pt x="67" y="8"/>
                      <a:pt x="68" y="5"/>
                      <a:pt x="66" y="4"/>
                    </a:cubicBezTo>
                    <a:cubicBezTo>
                      <a:pt x="63" y="2"/>
                      <a:pt x="54" y="0"/>
                      <a:pt x="54" y="0"/>
                    </a:cubicBezTo>
                    <a:cubicBezTo>
                      <a:pt x="43" y="2"/>
                      <a:pt x="47" y="2"/>
                      <a:pt x="40" y="2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44" name="Freeform 107"/>
              <p:cNvSpPr>
                <a:spLocks/>
              </p:cNvSpPr>
              <p:nvPr/>
            </p:nvSpPr>
            <p:spPr bwMode="auto">
              <a:xfrm>
                <a:off x="3396" y="1830"/>
                <a:ext cx="100" cy="145"/>
              </a:xfrm>
              <a:custGeom>
                <a:avLst/>
                <a:gdLst>
                  <a:gd name="T0" fmla="*/ 40 w 102"/>
                  <a:gd name="T1" fmla="*/ 0 h 118"/>
                  <a:gd name="T2" fmla="*/ 30 w 102"/>
                  <a:gd name="T3" fmla="*/ 243 h 118"/>
                  <a:gd name="T4" fmla="*/ 14 w 102"/>
                  <a:gd name="T5" fmla="*/ 310 h 118"/>
                  <a:gd name="T6" fmla="*/ 12 w 102"/>
                  <a:gd name="T7" fmla="*/ 665 h 118"/>
                  <a:gd name="T8" fmla="*/ 32 w 102"/>
                  <a:gd name="T9" fmla="*/ 1400 h 118"/>
                  <a:gd name="T10" fmla="*/ 71 w 102"/>
                  <a:gd name="T11" fmla="*/ 1258 h 118"/>
                  <a:gd name="T12" fmla="*/ 76 w 102"/>
                  <a:gd name="T13" fmla="*/ 1068 h 118"/>
                  <a:gd name="T14" fmla="*/ 68 w 102"/>
                  <a:gd name="T15" fmla="*/ 640 h 118"/>
                  <a:gd name="T16" fmla="*/ 46 w 102"/>
                  <a:gd name="T17" fmla="*/ 48 h 118"/>
                  <a:gd name="T18" fmla="*/ 40 w 102"/>
                  <a:gd name="T19" fmla="*/ 0 h 1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2"/>
                  <a:gd name="T31" fmla="*/ 0 h 118"/>
                  <a:gd name="T32" fmla="*/ 102 w 102"/>
                  <a:gd name="T33" fmla="*/ 118 h 1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2" h="118">
                    <a:moveTo>
                      <a:pt x="52" y="0"/>
                    </a:moveTo>
                    <a:cubicBezTo>
                      <a:pt x="51" y="4"/>
                      <a:pt x="45" y="17"/>
                      <a:pt x="42" y="20"/>
                    </a:cubicBezTo>
                    <a:cubicBezTo>
                      <a:pt x="35" y="27"/>
                      <a:pt x="14" y="26"/>
                      <a:pt x="14" y="26"/>
                    </a:cubicBezTo>
                    <a:cubicBezTo>
                      <a:pt x="4" y="36"/>
                      <a:pt x="4" y="44"/>
                      <a:pt x="12" y="56"/>
                    </a:cubicBezTo>
                    <a:cubicBezTo>
                      <a:pt x="9" y="95"/>
                      <a:pt x="0" y="111"/>
                      <a:pt x="44" y="118"/>
                    </a:cubicBezTo>
                    <a:cubicBezTo>
                      <a:pt x="62" y="115"/>
                      <a:pt x="70" y="108"/>
                      <a:pt x="90" y="106"/>
                    </a:cubicBezTo>
                    <a:cubicBezTo>
                      <a:pt x="99" y="103"/>
                      <a:pt x="98" y="99"/>
                      <a:pt x="100" y="90"/>
                    </a:cubicBezTo>
                    <a:cubicBezTo>
                      <a:pt x="98" y="63"/>
                      <a:pt x="102" y="66"/>
                      <a:pt x="84" y="54"/>
                    </a:cubicBezTo>
                    <a:cubicBezTo>
                      <a:pt x="75" y="27"/>
                      <a:pt x="88" y="10"/>
                      <a:pt x="58" y="4"/>
                    </a:cubicBezTo>
                    <a:cubicBezTo>
                      <a:pt x="50" y="7"/>
                      <a:pt x="52" y="8"/>
                      <a:pt x="52" y="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45" name="Freeform 108"/>
              <p:cNvSpPr>
                <a:spLocks/>
              </p:cNvSpPr>
              <p:nvPr/>
            </p:nvSpPr>
            <p:spPr bwMode="auto">
              <a:xfrm>
                <a:off x="3456" y="2016"/>
                <a:ext cx="91" cy="131"/>
              </a:xfrm>
              <a:custGeom>
                <a:avLst/>
                <a:gdLst>
                  <a:gd name="T0" fmla="*/ 42 w 93"/>
                  <a:gd name="T1" fmla="*/ 2 h 107"/>
                  <a:gd name="T2" fmla="*/ 23 w 93"/>
                  <a:gd name="T3" fmla="*/ 44 h 107"/>
                  <a:gd name="T4" fmla="*/ 18 w 93"/>
                  <a:gd name="T5" fmla="*/ 449 h 107"/>
                  <a:gd name="T6" fmla="*/ 4 w 93"/>
                  <a:gd name="T7" fmla="*/ 519 h 107"/>
                  <a:gd name="T8" fmla="*/ 20 w 93"/>
                  <a:gd name="T9" fmla="*/ 905 h 107"/>
                  <a:gd name="T10" fmla="*/ 28 w 93"/>
                  <a:gd name="T11" fmla="*/ 1211 h 107"/>
                  <a:gd name="T12" fmla="*/ 46 w 93"/>
                  <a:gd name="T13" fmla="*/ 1175 h 107"/>
                  <a:gd name="T14" fmla="*/ 48 w 93"/>
                  <a:gd name="T15" fmla="*/ 1044 h 107"/>
                  <a:gd name="T16" fmla="*/ 56 w 93"/>
                  <a:gd name="T17" fmla="*/ 1017 h 107"/>
                  <a:gd name="T18" fmla="*/ 66 w 93"/>
                  <a:gd name="T19" fmla="*/ 881 h 107"/>
                  <a:gd name="T20" fmla="*/ 64 w 93"/>
                  <a:gd name="T21" fmla="*/ 441 h 107"/>
                  <a:gd name="T22" fmla="*/ 46 w 93"/>
                  <a:gd name="T23" fmla="*/ 162 h 107"/>
                  <a:gd name="T24" fmla="*/ 42 w 93"/>
                  <a:gd name="T25" fmla="*/ 2 h 1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3"/>
                  <a:gd name="T40" fmla="*/ 0 h 107"/>
                  <a:gd name="T41" fmla="*/ 93 w 93"/>
                  <a:gd name="T42" fmla="*/ 107 h 10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3" h="107">
                    <a:moveTo>
                      <a:pt x="54" y="2"/>
                    </a:moveTo>
                    <a:cubicBezTo>
                      <a:pt x="45" y="3"/>
                      <a:pt x="34" y="0"/>
                      <a:pt x="26" y="4"/>
                    </a:cubicBezTo>
                    <a:cubicBezTo>
                      <a:pt x="18" y="8"/>
                      <a:pt x="23" y="33"/>
                      <a:pt x="18" y="40"/>
                    </a:cubicBezTo>
                    <a:cubicBezTo>
                      <a:pt x="16" y="42"/>
                      <a:pt x="7" y="45"/>
                      <a:pt x="4" y="46"/>
                    </a:cubicBezTo>
                    <a:cubicBezTo>
                      <a:pt x="6" y="72"/>
                      <a:pt x="0" y="75"/>
                      <a:pt x="20" y="80"/>
                    </a:cubicBezTo>
                    <a:cubicBezTo>
                      <a:pt x="30" y="87"/>
                      <a:pt x="31" y="97"/>
                      <a:pt x="40" y="106"/>
                    </a:cubicBezTo>
                    <a:cubicBezTo>
                      <a:pt x="46" y="105"/>
                      <a:pt x="53" y="107"/>
                      <a:pt x="58" y="104"/>
                    </a:cubicBezTo>
                    <a:cubicBezTo>
                      <a:pt x="61" y="102"/>
                      <a:pt x="58" y="95"/>
                      <a:pt x="60" y="92"/>
                    </a:cubicBezTo>
                    <a:cubicBezTo>
                      <a:pt x="62" y="90"/>
                      <a:pt x="65" y="91"/>
                      <a:pt x="68" y="90"/>
                    </a:cubicBezTo>
                    <a:cubicBezTo>
                      <a:pt x="76" y="87"/>
                      <a:pt x="80" y="81"/>
                      <a:pt x="88" y="78"/>
                    </a:cubicBezTo>
                    <a:cubicBezTo>
                      <a:pt x="93" y="63"/>
                      <a:pt x="91" y="53"/>
                      <a:pt x="84" y="38"/>
                    </a:cubicBezTo>
                    <a:cubicBezTo>
                      <a:pt x="80" y="19"/>
                      <a:pt x="75" y="20"/>
                      <a:pt x="58" y="14"/>
                    </a:cubicBezTo>
                    <a:cubicBezTo>
                      <a:pt x="57" y="10"/>
                      <a:pt x="54" y="2"/>
                      <a:pt x="54" y="2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46" name="Freeform 109"/>
              <p:cNvSpPr>
                <a:spLocks/>
              </p:cNvSpPr>
              <p:nvPr/>
            </p:nvSpPr>
            <p:spPr bwMode="auto">
              <a:xfrm>
                <a:off x="3538" y="1756"/>
                <a:ext cx="117" cy="157"/>
              </a:xfrm>
              <a:custGeom>
                <a:avLst/>
                <a:gdLst>
                  <a:gd name="T0" fmla="*/ 77 w 120"/>
                  <a:gd name="T1" fmla="*/ 0 h 128"/>
                  <a:gd name="T2" fmla="*/ 51 w 120"/>
                  <a:gd name="T3" fmla="*/ 112 h 128"/>
                  <a:gd name="T4" fmla="*/ 28 w 120"/>
                  <a:gd name="T5" fmla="*/ 367 h 128"/>
                  <a:gd name="T6" fmla="*/ 20 w 120"/>
                  <a:gd name="T7" fmla="*/ 412 h 128"/>
                  <a:gd name="T8" fmla="*/ 40 w 120"/>
                  <a:gd name="T9" fmla="*/ 1162 h 128"/>
                  <a:gd name="T10" fmla="*/ 58 w 120"/>
                  <a:gd name="T11" fmla="*/ 1386 h 128"/>
                  <a:gd name="T12" fmla="*/ 89 w 120"/>
                  <a:gd name="T13" fmla="*/ 1216 h 128"/>
                  <a:gd name="T14" fmla="*/ 85 w 120"/>
                  <a:gd name="T15" fmla="*/ 921 h 128"/>
                  <a:gd name="T16" fmla="*/ 89 w 120"/>
                  <a:gd name="T17" fmla="*/ 552 h 128"/>
                  <a:gd name="T18" fmla="*/ 88 w 120"/>
                  <a:gd name="T19" fmla="*/ 242 h 128"/>
                  <a:gd name="T20" fmla="*/ 77 w 120"/>
                  <a:gd name="T21" fmla="*/ 0 h 1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0"/>
                  <a:gd name="T34" fmla="*/ 0 h 128"/>
                  <a:gd name="T35" fmla="*/ 120 w 120"/>
                  <a:gd name="T36" fmla="*/ 128 h 1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0" h="128">
                    <a:moveTo>
                      <a:pt x="102" y="0"/>
                    </a:moveTo>
                    <a:cubicBezTo>
                      <a:pt x="89" y="4"/>
                      <a:pt x="77" y="2"/>
                      <a:pt x="66" y="10"/>
                    </a:cubicBezTo>
                    <a:cubicBezTo>
                      <a:pt x="57" y="23"/>
                      <a:pt x="57" y="25"/>
                      <a:pt x="40" y="32"/>
                    </a:cubicBezTo>
                    <a:cubicBezTo>
                      <a:pt x="36" y="34"/>
                      <a:pt x="28" y="36"/>
                      <a:pt x="28" y="36"/>
                    </a:cubicBezTo>
                    <a:cubicBezTo>
                      <a:pt x="0" y="79"/>
                      <a:pt x="25" y="90"/>
                      <a:pt x="52" y="100"/>
                    </a:cubicBezTo>
                    <a:cubicBezTo>
                      <a:pt x="67" y="120"/>
                      <a:pt x="58" y="114"/>
                      <a:pt x="80" y="120"/>
                    </a:cubicBezTo>
                    <a:cubicBezTo>
                      <a:pt x="118" y="118"/>
                      <a:pt x="114" y="128"/>
                      <a:pt x="120" y="104"/>
                    </a:cubicBezTo>
                    <a:cubicBezTo>
                      <a:pt x="119" y="96"/>
                      <a:pt x="114" y="80"/>
                      <a:pt x="114" y="80"/>
                    </a:cubicBezTo>
                    <a:cubicBezTo>
                      <a:pt x="116" y="69"/>
                      <a:pt x="117" y="59"/>
                      <a:pt x="120" y="48"/>
                    </a:cubicBezTo>
                    <a:cubicBezTo>
                      <a:pt x="119" y="39"/>
                      <a:pt x="120" y="29"/>
                      <a:pt x="118" y="20"/>
                    </a:cubicBezTo>
                    <a:cubicBezTo>
                      <a:pt x="116" y="9"/>
                      <a:pt x="102" y="8"/>
                      <a:pt x="102" y="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47" name="Freeform 110"/>
              <p:cNvSpPr>
                <a:spLocks/>
              </p:cNvSpPr>
              <p:nvPr/>
            </p:nvSpPr>
            <p:spPr bwMode="auto">
              <a:xfrm>
                <a:off x="3673" y="1870"/>
                <a:ext cx="129" cy="190"/>
              </a:xfrm>
              <a:custGeom>
                <a:avLst/>
                <a:gdLst>
                  <a:gd name="T0" fmla="*/ 73 w 132"/>
                  <a:gd name="T1" fmla="*/ 0 h 155"/>
                  <a:gd name="T2" fmla="*/ 67 w 132"/>
                  <a:gd name="T3" fmla="*/ 47 h 155"/>
                  <a:gd name="T4" fmla="*/ 56 w 132"/>
                  <a:gd name="T5" fmla="*/ 71 h 155"/>
                  <a:gd name="T6" fmla="*/ 45 w 132"/>
                  <a:gd name="T7" fmla="*/ 342 h 155"/>
                  <a:gd name="T8" fmla="*/ 21 w 132"/>
                  <a:gd name="T9" fmla="*/ 444 h 155"/>
                  <a:gd name="T10" fmla="*/ 21 w 132"/>
                  <a:gd name="T11" fmla="*/ 577 h 155"/>
                  <a:gd name="T12" fmla="*/ 9 w 132"/>
                  <a:gd name="T13" fmla="*/ 667 h 155"/>
                  <a:gd name="T14" fmla="*/ 23 w 132"/>
                  <a:gd name="T15" fmla="*/ 1290 h 155"/>
                  <a:gd name="T16" fmla="*/ 37 w 132"/>
                  <a:gd name="T17" fmla="*/ 1618 h 155"/>
                  <a:gd name="T18" fmla="*/ 91 w 132"/>
                  <a:gd name="T19" fmla="*/ 1031 h 155"/>
                  <a:gd name="T20" fmla="*/ 90 w 132"/>
                  <a:gd name="T21" fmla="*/ 319 h 155"/>
                  <a:gd name="T22" fmla="*/ 83 w 132"/>
                  <a:gd name="T23" fmla="*/ 112 h 155"/>
                  <a:gd name="T24" fmla="*/ 73 w 132"/>
                  <a:gd name="T25" fmla="*/ 0 h 1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2"/>
                  <a:gd name="T40" fmla="*/ 0 h 155"/>
                  <a:gd name="T41" fmla="*/ 132 w 132"/>
                  <a:gd name="T42" fmla="*/ 155 h 15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2" h="155">
                    <a:moveTo>
                      <a:pt x="97" y="0"/>
                    </a:moveTo>
                    <a:cubicBezTo>
                      <a:pt x="95" y="1"/>
                      <a:pt x="93" y="3"/>
                      <a:pt x="91" y="4"/>
                    </a:cubicBezTo>
                    <a:cubicBezTo>
                      <a:pt x="84" y="6"/>
                      <a:pt x="77" y="4"/>
                      <a:pt x="71" y="6"/>
                    </a:cubicBezTo>
                    <a:cubicBezTo>
                      <a:pt x="68" y="7"/>
                      <a:pt x="71" y="25"/>
                      <a:pt x="57" y="30"/>
                    </a:cubicBezTo>
                    <a:cubicBezTo>
                      <a:pt x="51" y="47"/>
                      <a:pt x="62" y="21"/>
                      <a:pt x="33" y="38"/>
                    </a:cubicBezTo>
                    <a:cubicBezTo>
                      <a:pt x="29" y="40"/>
                      <a:pt x="33" y="46"/>
                      <a:pt x="31" y="50"/>
                    </a:cubicBezTo>
                    <a:cubicBezTo>
                      <a:pt x="28" y="57"/>
                      <a:pt x="17" y="56"/>
                      <a:pt x="9" y="58"/>
                    </a:cubicBezTo>
                    <a:cubicBezTo>
                      <a:pt x="0" y="76"/>
                      <a:pt x="15" y="108"/>
                      <a:pt x="35" y="112"/>
                    </a:cubicBezTo>
                    <a:cubicBezTo>
                      <a:pt x="38" y="122"/>
                      <a:pt x="44" y="131"/>
                      <a:pt x="49" y="140"/>
                    </a:cubicBezTo>
                    <a:cubicBezTo>
                      <a:pt x="118" y="138"/>
                      <a:pt x="132" y="155"/>
                      <a:pt x="119" y="90"/>
                    </a:cubicBezTo>
                    <a:cubicBezTo>
                      <a:pt x="124" y="68"/>
                      <a:pt x="129" y="49"/>
                      <a:pt x="117" y="28"/>
                    </a:cubicBezTo>
                    <a:cubicBezTo>
                      <a:pt x="114" y="22"/>
                      <a:pt x="113" y="14"/>
                      <a:pt x="107" y="10"/>
                    </a:cubicBezTo>
                    <a:cubicBezTo>
                      <a:pt x="94" y="1"/>
                      <a:pt x="93" y="12"/>
                      <a:pt x="97" y="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48" name="Freeform 111"/>
              <p:cNvSpPr>
                <a:spLocks/>
              </p:cNvSpPr>
              <p:nvPr/>
            </p:nvSpPr>
            <p:spPr bwMode="auto">
              <a:xfrm>
                <a:off x="3670" y="2041"/>
                <a:ext cx="122" cy="119"/>
              </a:xfrm>
              <a:custGeom>
                <a:avLst/>
                <a:gdLst>
                  <a:gd name="T0" fmla="*/ 38 w 125"/>
                  <a:gd name="T1" fmla="*/ 107 h 97"/>
                  <a:gd name="T2" fmla="*/ 24 w 125"/>
                  <a:gd name="T3" fmla="*/ 310 h 97"/>
                  <a:gd name="T4" fmla="*/ 20 w 125"/>
                  <a:gd name="T5" fmla="*/ 336 h 97"/>
                  <a:gd name="T6" fmla="*/ 10 w 125"/>
                  <a:gd name="T7" fmla="*/ 407 h 97"/>
                  <a:gd name="T8" fmla="*/ 6 w 125"/>
                  <a:gd name="T9" fmla="*/ 751 h 97"/>
                  <a:gd name="T10" fmla="*/ 53 w 125"/>
                  <a:gd name="T11" fmla="*/ 1082 h 97"/>
                  <a:gd name="T12" fmla="*/ 76 w 125"/>
                  <a:gd name="T13" fmla="*/ 1129 h 97"/>
                  <a:gd name="T14" fmla="*/ 89 w 125"/>
                  <a:gd name="T15" fmla="*/ 779 h 97"/>
                  <a:gd name="T16" fmla="*/ 92 w 125"/>
                  <a:gd name="T17" fmla="*/ 635 h 97"/>
                  <a:gd name="T18" fmla="*/ 51 w 125"/>
                  <a:gd name="T19" fmla="*/ 161 h 97"/>
                  <a:gd name="T20" fmla="*/ 38 w 125"/>
                  <a:gd name="T21" fmla="*/ 107 h 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5"/>
                  <a:gd name="T34" fmla="*/ 0 h 97"/>
                  <a:gd name="T35" fmla="*/ 125 w 125"/>
                  <a:gd name="T36" fmla="*/ 97 h 9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5" h="97">
                    <a:moveTo>
                      <a:pt x="50" y="9"/>
                    </a:moveTo>
                    <a:cubicBezTo>
                      <a:pt x="35" y="14"/>
                      <a:pt x="44" y="15"/>
                      <a:pt x="36" y="27"/>
                    </a:cubicBezTo>
                    <a:cubicBezTo>
                      <a:pt x="34" y="29"/>
                      <a:pt x="31" y="28"/>
                      <a:pt x="28" y="29"/>
                    </a:cubicBezTo>
                    <a:cubicBezTo>
                      <a:pt x="22" y="31"/>
                      <a:pt x="10" y="35"/>
                      <a:pt x="10" y="35"/>
                    </a:cubicBezTo>
                    <a:cubicBezTo>
                      <a:pt x="0" y="45"/>
                      <a:pt x="0" y="42"/>
                      <a:pt x="6" y="65"/>
                    </a:cubicBezTo>
                    <a:cubicBezTo>
                      <a:pt x="13" y="93"/>
                      <a:pt x="46" y="91"/>
                      <a:pt x="68" y="93"/>
                    </a:cubicBezTo>
                    <a:cubicBezTo>
                      <a:pt x="85" y="94"/>
                      <a:pt x="85" y="95"/>
                      <a:pt x="100" y="97"/>
                    </a:cubicBezTo>
                    <a:cubicBezTo>
                      <a:pt x="114" y="93"/>
                      <a:pt x="114" y="80"/>
                      <a:pt x="118" y="67"/>
                    </a:cubicBezTo>
                    <a:cubicBezTo>
                      <a:pt x="119" y="63"/>
                      <a:pt x="122" y="55"/>
                      <a:pt x="122" y="55"/>
                    </a:cubicBezTo>
                    <a:cubicBezTo>
                      <a:pt x="119" y="0"/>
                      <a:pt x="125" y="15"/>
                      <a:pt x="64" y="13"/>
                    </a:cubicBezTo>
                    <a:cubicBezTo>
                      <a:pt x="51" y="9"/>
                      <a:pt x="56" y="9"/>
                      <a:pt x="50" y="9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4" name="Group 112"/>
            <p:cNvGrpSpPr>
              <a:grpSpLocks/>
            </p:cNvGrpSpPr>
            <p:nvPr/>
          </p:nvGrpSpPr>
          <p:grpSpPr bwMode="auto">
            <a:xfrm>
              <a:off x="3901" y="1703"/>
              <a:ext cx="1379" cy="457"/>
              <a:chOff x="3901" y="1700"/>
              <a:chExt cx="1379" cy="457"/>
            </a:xfrm>
          </p:grpSpPr>
          <p:sp>
            <p:nvSpPr>
              <p:cNvPr id="113" name="Freeform 113"/>
              <p:cNvSpPr>
                <a:spLocks/>
              </p:cNvSpPr>
              <p:nvPr/>
            </p:nvSpPr>
            <p:spPr bwMode="auto">
              <a:xfrm>
                <a:off x="3901" y="1800"/>
                <a:ext cx="196" cy="130"/>
              </a:xfrm>
              <a:custGeom>
                <a:avLst/>
                <a:gdLst>
                  <a:gd name="T0" fmla="*/ 67 w 196"/>
                  <a:gd name="T1" fmla="*/ 28 h 130"/>
                  <a:gd name="T2" fmla="*/ 61 w 196"/>
                  <a:gd name="T3" fmla="*/ 22 h 130"/>
                  <a:gd name="T4" fmla="*/ 31 w 196"/>
                  <a:gd name="T5" fmla="*/ 24 h 130"/>
                  <a:gd name="T6" fmla="*/ 9 w 196"/>
                  <a:gd name="T7" fmla="*/ 60 h 130"/>
                  <a:gd name="T8" fmla="*/ 13 w 196"/>
                  <a:gd name="T9" fmla="*/ 96 h 130"/>
                  <a:gd name="T10" fmla="*/ 39 w 196"/>
                  <a:gd name="T11" fmla="*/ 120 h 130"/>
                  <a:gd name="T12" fmla="*/ 71 w 196"/>
                  <a:gd name="T13" fmla="*/ 130 h 130"/>
                  <a:gd name="T14" fmla="*/ 147 w 196"/>
                  <a:gd name="T15" fmla="*/ 106 h 130"/>
                  <a:gd name="T16" fmla="*/ 155 w 196"/>
                  <a:gd name="T17" fmla="*/ 66 h 130"/>
                  <a:gd name="T18" fmla="*/ 187 w 196"/>
                  <a:gd name="T19" fmla="*/ 60 h 130"/>
                  <a:gd name="T20" fmla="*/ 179 w 196"/>
                  <a:gd name="T21" fmla="*/ 20 h 130"/>
                  <a:gd name="T22" fmla="*/ 111 w 196"/>
                  <a:gd name="T23" fmla="*/ 0 h 130"/>
                  <a:gd name="T24" fmla="*/ 73 w 196"/>
                  <a:gd name="T25" fmla="*/ 14 h 130"/>
                  <a:gd name="T26" fmla="*/ 61 w 196"/>
                  <a:gd name="T27" fmla="*/ 20 h 130"/>
                  <a:gd name="T28" fmla="*/ 67 w 196"/>
                  <a:gd name="T29" fmla="*/ 28 h 1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6"/>
                  <a:gd name="T46" fmla="*/ 0 h 130"/>
                  <a:gd name="T47" fmla="*/ 196 w 196"/>
                  <a:gd name="T48" fmla="*/ 130 h 13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6" h="130">
                    <a:moveTo>
                      <a:pt x="67" y="28"/>
                    </a:moveTo>
                    <a:cubicBezTo>
                      <a:pt x="65" y="26"/>
                      <a:pt x="64" y="22"/>
                      <a:pt x="61" y="22"/>
                    </a:cubicBezTo>
                    <a:cubicBezTo>
                      <a:pt x="51" y="21"/>
                      <a:pt x="41" y="22"/>
                      <a:pt x="31" y="24"/>
                    </a:cubicBezTo>
                    <a:cubicBezTo>
                      <a:pt x="23" y="26"/>
                      <a:pt x="29" y="53"/>
                      <a:pt x="9" y="60"/>
                    </a:cubicBezTo>
                    <a:cubicBezTo>
                      <a:pt x="3" y="72"/>
                      <a:pt x="0" y="87"/>
                      <a:pt x="13" y="96"/>
                    </a:cubicBezTo>
                    <a:cubicBezTo>
                      <a:pt x="21" y="112"/>
                      <a:pt x="18" y="117"/>
                      <a:pt x="39" y="120"/>
                    </a:cubicBezTo>
                    <a:cubicBezTo>
                      <a:pt x="62" y="128"/>
                      <a:pt x="51" y="124"/>
                      <a:pt x="71" y="130"/>
                    </a:cubicBezTo>
                    <a:cubicBezTo>
                      <a:pt x="98" y="123"/>
                      <a:pt x="117" y="114"/>
                      <a:pt x="147" y="106"/>
                    </a:cubicBezTo>
                    <a:cubicBezTo>
                      <a:pt x="149" y="99"/>
                      <a:pt x="148" y="71"/>
                      <a:pt x="155" y="66"/>
                    </a:cubicBezTo>
                    <a:cubicBezTo>
                      <a:pt x="159" y="63"/>
                      <a:pt x="182" y="61"/>
                      <a:pt x="187" y="60"/>
                    </a:cubicBezTo>
                    <a:cubicBezTo>
                      <a:pt x="194" y="46"/>
                      <a:pt x="196" y="24"/>
                      <a:pt x="179" y="20"/>
                    </a:cubicBezTo>
                    <a:cubicBezTo>
                      <a:pt x="159" y="5"/>
                      <a:pt x="136" y="3"/>
                      <a:pt x="111" y="0"/>
                    </a:cubicBezTo>
                    <a:cubicBezTo>
                      <a:pt x="65" y="4"/>
                      <a:pt x="95" y="3"/>
                      <a:pt x="73" y="14"/>
                    </a:cubicBezTo>
                    <a:cubicBezTo>
                      <a:pt x="72" y="15"/>
                      <a:pt x="61" y="17"/>
                      <a:pt x="61" y="20"/>
                    </a:cubicBezTo>
                    <a:cubicBezTo>
                      <a:pt x="61" y="23"/>
                      <a:pt x="65" y="25"/>
                      <a:pt x="67" y="28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4" name="Freeform 114"/>
              <p:cNvSpPr>
                <a:spLocks/>
              </p:cNvSpPr>
              <p:nvPr/>
            </p:nvSpPr>
            <p:spPr bwMode="auto">
              <a:xfrm>
                <a:off x="3958" y="2000"/>
                <a:ext cx="135" cy="157"/>
              </a:xfrm>
              <a:custGeom>
                <a:avLst/>
                <a:gdLst>
                  <a:gd name="T0" fmla="*/ 70 w 135"/>
                  <a:gd name="T1" fmla="*/ 4 h 157"/>
                  <a:gd name="T2" fmla="*/ 22 w 135"/>
                  <a:gd name="T3" fmla="*/ 36 h 157"/>
                  <a:gd name="T4" fmla="*/ 8 w 135"/>
                  <a:gd name="T5" fmla="*/ 92 h 157"/>
                  <a:gd name="T6" fmla="*/ 0 w 135"/>
                  <a:gd name="T7" fmla="*/ 104 h 157"/>
                  <a:gd name="T8" fmla="*/ 58 w 135"/>
                  <a:gd name="T9" fmla="*/ 144 h 157"/>
                  <a:gd name="T10" fmla="*/ 120 w 135"/>
                  <a:gd name="T11" fmla="*/ 140 h 157"/>
                  <a:gd name="T12" fmla="*/ 126 w 135"/>
                  <a:gd name="T13" fmla="*/ 112 h 157"/>
                  <a:gd name="T14" fmla="*/ 118 w 135"/>
                  <a:gd name="T15" fmla="*/ 62 h 157"/>
                  <a:gd name="T16" fmla="*/ 96 w 135"/>
                  <a:gd name="T17" fmla="*/ 38 h 157"/>
                  <a:gd name="T18" fmla="*/ 74 w 135"/>
                  <a:gd name="T19" fmla="*/ 10 h 157"/>
                  <a:gd name="T20" fmla="*/ 68 w 135"/>
                  <a:gd name="T21" fmla="*/ 4 h 157"/>
                  <a:gd name="T22" fmla="*/ 62 w 135"/>
                  <a:gd name="T23" fmla="*/ 0 h 157"/>
                  <a:gd name="T24" fmla="*/ 70 w 135"/>
                  <a:gd name="T25" fmla="*/ 4 h 15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5"/>
                  <a:gd name="T40" fmla="*/ 0 h 157"/>
                  <a:gd name="T41" fmla="*/ 135 w 135"/>
                  <a:gd name="T42" fmla="*/ 157 h 15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5" h="157">
                    <a:moveTo>
                      <a:pt x="70" y="4"/>
                    </a:moveTo>
                    <a:cubicBezTo>
                      <a:pt x="44" y="17"/>
                      <a:pt x="53" y="32"/>
                      <a:pt x="22" y="36"/>
                    </a:cubicBezTo>
                    <a:cubicBezTo>
                      <a:pt x="1" y="50"/>
                      <a:pt x="14" y="62"/>
                      <a:pt x="8" y="92"/>
                    </a:cubicBezTo>
                    <a:cubicBezTo>
                      <a:pt x="7" y="97"/>
                      <a:pt x="0" y="104"/>
                      <a:pt x="0" y="104"/>
                    </a:cubicBezTo>
                    <a:cubicBezTo>
                      <a:pt x="3" y="157"/>
                      <a:pt x="7" y="139"/>
                      <a:pt x="58" y="144"/>
                    </a:cubicBezTo>
                    <a:cubicBezTo>
                      <a:pt x="79" y="142"/>
                      <a:pt x="100" y="147"/>
                      <a:pt x="120" y="140"/>
                    </a:cubicBezTo>
                    <a:cubicBezTo>
                      <a:pt x="129" y="137"/>
                      <a:pt x="123" y="121"/>
                      <a:pt x="126" y="112"/>
                    </a:cubicBezTo>
                    <a:cubicBezTo>
                      <a:pt x="128" y="98"/>
                      <a:pt x="135" y="68"/>
                      <a:pt x="118" y="62"/>
                    </a:cubicBezTo>
                    <a:cubicBezTo>
                      <a:pt x="110" y="54"/>
                      <a:pt x="106" y="45"/>
                      <a:pt x="96" y="38"/>
                    </a:cubicBezTo>
                    <a:cubicBezTo>
                      <a:pt x="92" y="25"/>
                      <a:pt x="83" y="19"/>
                      <a:pt x="74" y="10"/>
                    </a:cubicBezTo>
                    <a:cubicBezTo>
                      <a:pt x="72" y="8"/>
                      <a:pt x="70" y="6"/>
                      <a:pt x="68" y="4"/>
                    </a:cubicBezTo>
                    <a:cubicBezTo>
                      <a:pt x="66" y="2"/>
                      <a:pt x="60" y="0"/>
                      <a:pt x="62" y="0"/>
                    </a:cubicBezTo>
                    <a:cubicBezTo>
                      <a:pt x="65" y="0"/>
                      <a:pt x="67" y="3"/>
                      <a:pt x="70" y="4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5" name="Freeform 115"/>
              <p:cNvSpPr>
                <a:spLocks/>
              </p:cNvSpPr>
              <p:nvPr/>
            </p:nvSpPr>
            <p:spPr bwMode="auto">
              <a:xfrm>
                <a:off x="4134" y="1848"/>
                <a:ext cx="154" cy="152"/>
              </a:xfrm>
              <a:custGeom>
                <a:avLst/>
                <a:gdLst>
                  <a:gd name="T0" fmla="*/ 52 w 154"/>
                  <a:gd name="T1" fmla="*/ 16 h 152"/>
                  <a:gd name="T2" fmla="*/ 50 w 154"/>
                  <a:gd name="T3" fmla="*/ 22 h 152"/>
                  <a:gd name="T4" fmla="*/ 42 w 154"/>
                  <a:gd name="T5" fmla="*/ 26 h 152"/>
                  <a:gd name="T6" fmla="*/ 16 w 154"/>
                  <a:gd name="T7" fmla="*/ 54 h 152"/>
                  <a:gd name="T8" fmla="*/ 0 w 154"/>
                  <a:gd name="T9" fmla="*/ 68 h 152"/>
                  <a:gd name="T10" fmla="*/ 4 w 154"/>
                  <a:gd name="T11" fmla="*/ 104 h 152"/>
                  <a:gd name="T12" fmla="*/ 6 w 154"/>
                  <a:gd name="T13" fmla="*/ 130 h 152"/>
                  <a:gd name="T14" fmla="*/ 30 w 154"/>
                  <a:gd name="T15" fmla="*/ 134 h 152"/>
                  <a:gd name="T16" fmla="*/ 52 w 154"/>
                  <a:gd name="T17" fmla="*/ 152 h 152"/>
                  <a:gd name="T18" fmla="*/ 66 w 154"/>
                  <a:gd name="T19" fmla="*/ 138 h 152"/>
                  <a:gd name="T20" fmla="*/ 124 w 154"/>
                  <a:gd name="T21" fmla="*/ 118 h 152"/>
                  <a:gd name="T22" fmla="*/ 146 w 154"/>
                  <a:gd name="T23" fmla="*/ 104 h 152"/>
                  <a:gd name="T24" fmla="*/ 154 w 154"/>
                  <a:gd name="T25" fmla="*/ 56 h 152"/>
                  <a:gd name="T26" fmla="*/ 104 w 154"/>
                  <a:gd name="T27" fmla="*/ 14 h 152"/>
                  <a:gd name="T28" fmla="*/ 46 w 154"/>
                  <a:gd name="T29" fmla="*/ 18 h 152"/>
                  <a:gd name="T30" fmla="*/ 52 w 154"/>
                  <a:gd name="T31" fmla="*/ 16 h 1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4"/>
                  <a:gd name="T49" fmla="*/ 0 h 152"/>
                  <a:gd name="T50" fmla="*/ 154 w 154"/>
                  <a:gd name="T51" fmla="*/ 152 h 15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4" h="152">
                    <a:moveTo>
                      <a:pt x="52" y="16"/>
                    </a:moveTo>
                    <a:cubicBezTo>
                      <a:pt x="51" y="18"/>
                      <a:pt x="51" y="21"/>
                      <a:pt x="50" y="22"/>
                    </a:cubicBezTo>
                    <a:cubicBezTo>
                      <a:pt x="48" y="24"/>
                      <a:pt x="43" y="23"/>
                      <a:pt x="42" y="26"/>
                    </a:cubicBezTo>
                    <a:cubicBezTo>
                      <a:pt x="25" y="61"/>
                      <a:pt x="53" y="45"/>
                      <a:pt x="16" y="54"/>
                    </a:cubicBezTo>
                    <a:cubicBezTo>
                      <a:pt x="7" y="60"/>
                      <a:pt x="5" y="58"/>
                      <a:pt x="0" y="68"/>
                    </a:cubicBezTo>
                    <a:cubicBezTo>
                      <a:pt x="1" y="80"/>
                      <a:pt x="3" y="92"/>
                      <a:pt x="4" y="104"/>
                    </a:cubicBezTo>
                    <a:cubicBezTo>
                      <a:pt x="5" y="113"/>
                      <a:pt x="1" y="123"/>
                      <a:pt x="6" y="130"/>
                    </a:cubicBezTo>
                    <a:cubicBezTo>
                      <a:pt x="10" y="137"/>
                      <a:pt x="22" y="132"/>
                      <a:pt x="30" y="134"/>
                    </a:cubicBezTo>
                    <a:cubicBezTo>
                      <a:pt x="39" y="140"/>
                      <a:pt x="42" y="149"/>
                      <a:pt x="52" y="152"/>
                    </a:cubicBezTo>
                    <a:cubicBezTo>
                      <a:pt x="65" y="149"/>
                      <a:pt x="59" y="145"/>
                      <a:pt x="66" y="138"/>
                    </a:cubicBezTo>
                    <a:cubicBezTo>
                      <a:pt x="75" y="129"/>
                      <a:pt x="110" y="120"/>
                      <a:pt x="124" y="118"/>
                    </a:cubicBezTo>
                    <a:cubicBezTo>
                      <a:pt x="127" y="108"/>
                      <a:pt x="137" y="107"/>
                      <a:pt x="146" y="104"/>
                    </a:cubicBezTo>
                    <a:cubicBezTo>
                      <a:pt x="148" y="86"/>
                      <a:pt x="152" y="74"/>
                      <a:pt x="154" y="56"/>
                    </a:cubicBezTo>
                    <a:cubicBezTo>
                      <a:pt x="151" y="5"/>
                      <a:pt x="151" y="17"/>
                      <a:pt x="104" y="14"/>
                    </a:cubicBezTo>
                    <a:cubicBezTo>
                      <a:pt x="83" y="0"/>
                      <a:pt x="66" y="18"/>
                      <a:pt x="46" y="18"/>
                    </a:cubicBezTo>
                    <a:cubicBezTo>
                      <a:pt x="44" y="18"/>
                      <a:pt x="50" y="17"/>
                      <a:pt x="52" y="16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6" name="Freeform 116"/>
              <p:cNvSpPr>
                <a:spLocks/>
              </p:cNvSpPr>
              <p:nvPr/>
            </p:nvSpPr>
            <p:spPr bwMode="auto">
              <a:xfrm>
                <a:off x="4296" y="1998"/>
                <a:ext cx="154" cy="122"/>
              </a:xfrm>
              <a:custGeom>
                <a:avLst/>
                <a:gdLst>
                  <a:gd name="T0" fmla="*/ 110 w 154"/>
                  <a:gd name="T1" fmla="*/ 0 h 122"/>
                  <a:gd name="T2" fmla="*/ 28 w 154"/>
                  <a:gd name="T3" fmla="*/ 10 h 122"/>
                  <a:gd name="T4" fmla="*/ 14 w 154"/>
                  <a:gd name="T5" fmla="*/ 74 h 122"/>
                  <a:gd name="T6" fmla="*/ 114 w 154"/>
                  <a:gd name="T7" fmla="*/ 98 h 122"/>
                  <a:gd name="T8" fmla="*/ 144 w 154"/>
                  <a:gd name="T9" fmla="*/ 94 h 122"/>
                  <a:gd name="T10" fmla="*/ 150 w 154"/>
                  <a:gd name="T11" fmla="*/ 50 h 122"/>
                  <a:gd name="T12" fmla="*/ 130 w 154"/>
                  <a:gd name="T13" fmla="*/ 34 h 122"/>
                  <a:gd name="T14" fmla="*/ 120 w 154"/>
                  <a:gd name="T15" fmla="*/ 16 h 122"/>
                  <a:gd name="T16" fmla="*/ 110 w 154"/>
                  <a:gd name="T17" fmla="*/ 0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4"/>
                  <a:gd name="T28" fmla="*/ 0 h 122"/>
                  <a:gd name="T29" fmla="*/ 154 w 154"/>
                  <a:gd name="T30" fmla="*/ 122 h 1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4" h="122">
                    <a:moveTo>
                      <a:pt x="110" y="0"/>
                    </a:moveTo>
                    <a:cubicBezTo>
                      <a:pt x="78" y="5"/>
                      <a:pt x="64" y="7"/>
                      <a:pt x="28" y="10"/>
                    </a:cubicBezTo>
                    <a:cubicBezTo>
                      <a:pt x="8" y="23"/>
                      <a:pt x="27" y="55"/>
                      <a:pt x="14" y="74"/>
                    </a:cubicBezTo>
                    <a:cubicBezTo>
                      <a:pt x="0" y="122"/>
                      <a:pt x="85" y="97"/>
                      <a:pt x="114" y="98"/>
                    </a:cubicBezTo>
                    <a:cubicBezTo>
                      <a:pt x="131" y="100"/>
                      <a:pt x="130" y="99"/>
                      <a:pt x="144" y="94"/>
                    </a:cubicBezTo>
                    <a:cubicBezTo>
                      <a:pt x="153" y="80"/>
                      <a:pt x="154" y="66"/>
                      <a:pt x="150" y="50"/>
                    </a:cubicBezTo>
                    <a:cubicBezTo>
                      <a:pt x="148" y="43"/>
                      <a:pt x="134" y="40"/>
                      <a:pt x="130" y="34"/>
                    </a:cubicBezTo>
                    <a:cubicBezTo>
                      <a:pt x="112" y="11"/>
                      <a:pt x="127" y="30"/>
                      <a:pt x="120" y="16"/>
                    </a:cubicBezTo>
                    <a:cubicBezTo>
                      <a:pt x="116" y="8"/>
                      <a:pt x="110" y="9"/>
                      <a:pt x="110" y="0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7" name="Freeform 117"/>
              <p:cNvSpPr>
                <a:spLocks/>
              </p:cNvSpPr>
              <p:nvPr/>
            </p:nvSpPr>
            <p:spPr bwMode="auto">
              <a:xfrm>
                <a:off x="4388" y="1754"/>
                <a:ext cx="133" cy="130"/>
              </a:xfrm>
              <a:custGeom>
                <a:avLst/>
                <a:gdLst>
                  <a:gd name="T0" fmla="*/ 74 w 133"/>
                  <a:gd name="T1" fmla="*/ 0 h 130"/>
                  <a:gd name="T2" fmla="*/ 16 w 133"/>
                  <a:gd name="T3" fmla="*/ 28 h 130"/>
                  <a:gd name="T4" fmla="*/ 10 w 133"/>
                  <a:gd name="T5" fmla="*/ 54 h 130"/>
                  <a:gd name="T6" fmla="*/ 0 w 133"/>
                  <a:gd name="T7" fmla="*/ 74 h 130"/>
                  <a:gd name="T8" fmla="*/ 2 w 133"/>
                  <a:gd name="T9" fmla="*/ 94 h 130"/>
                  <a:gd name="T10" fmla="*/ 44 w 133"/>
                  <a:gd name="T11" fmla="*/ 128 h 130"/>
                  <a:gd name="T12" fmla="*/ 106 w 133"/>
                  <a:gd name="T13" fmla="*/ 130 h 130"/>
                  <a:gd name="T14" fmla="*/ 124 w 133"/>
                  <a:gd name="T15" fmla="*/ 116 h 130"/>
                  <a:gd name="T16" fmla="*/ 128 w 133"/>
                  <a:gd name="T17" fmla="*/ 68 h 130"/>
                  <a:gd name="T18" fmla="*/ 94 w 133"/>
                  <a:gd name="T19" fmla="*/ 36 h 130"/>
                  <a:gd name="T20" fmla="*/ 74 w 133"/>
                  <a:gd name="T21" fmla="*/ 0 h 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3"/>
                  <a:gd name="T34" fmla="*/ 0 h 130"/>
                  <a:gd name="T35" fmla="*/ 133 w 133"/>
                  <a:gd name="T36" fmla="*/ 130 h 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3" h="130">
                    <a:moveTo>
                      <a:pt x="74" y="0"/>
                    </a:moveTo>
                    <a:cubicBezTo>
                      <a:pt x="62" y="23"/>
                      <a:pt x="40" y="25"/>
                      <a:pt x="16" y="28"/>
                    </a:cubicBezTo>
                    <a:cubicBezTo>
                      <a:pt x="7" y="42"/>
                      <a:pt x="16" y="26"/>
                      <a:pt x="10" y="54"/>
                    </a:cubicBezTo>
                    <a:cubicBezTo>
                      <a:pt x="8" y="61"/>
                      <a:pt x="2" y="67"/>
                      <a:pt x="0" y="74"/>
                    </a:cubicBezTo>
                    <a:cubicBezTo>
                      <a:pt x="1" y="81"/>
                      <a:pt x="0" y="88"/>
                      <a:pt x="2" y="94"/>
                    </a:cubicBezTo>
                    <a:cubicBezTo>
                      <a:pt x="3" y="98"/>
                      <a:pt x="38" y="126"/>
                      <a:pt x="44" y="128"/>
                    </a:cubicBezTo>
                    <a:cubicBezTo>
                      <a:pt x="65" y="121"/>
                      <a:pt x="82" y="128"/>
                      <a:pt x="106" y="130"/>
                    </a:cubicBezTo>
                    <a:cubicBezTo>
                      <a:pt x="115" y="127"/>
                      <a:pt x="118" y="124"/>
                      <a:pt x="124" y="116"/>
                    </a:cubicBezTo>
                    <a:cubicBezTo>
                      <a:pt x="129" y="97"/>
                      <a:pt x="133" y="89"/>
                      <a:pt x="128" y="68"/>
                    </a:cubicBezTo>
                    <a:cubicBezTo>
                      <a:pt x="126" y="58"/>
                      <a:pt x="101" y="46"/>
                      <a:pt x="94" y="36"/>
                    </a:cubicBezTo>
                    <a:cubicBezTo>
                      <a:pt x="88" y="17"/>
                      <a:pt x="87" y="13"/>
                      <a:pt x="74" y="0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8" name="Freeform 118"/>
              <p:cNvSpPr>
                <a:spLocks/>
              </p:cNvSpPr>
              <p:nvPr/>
            </p:nvSpPr>
            <p:spPr bwMode="auto">
              <a:xfrm>
                <a:off x="4496" y="1938"/>
                <a:ext cx="139" cy="125"/>
              </a:xfrm>
              <a:custGeom>
                <a:avLst/>
                <a:gdLst>
                  <a:gd name="T0" fmla="*/ 122 w 139"/>
                  <a:gd name="T1" fmla="*/ 18 h 125"/>
                  <a:gd name="T2" fmla="*/ 52 w 139"/>
                  <a:gd name="T3" fmla="*/ 36 h 125"/>
                  <a:gd name="T4" fmla="*/ 12 w 139"/>
                  <a:gd name="T5" fmla="*/ 60 h 125"/>
                  <a:gd name="T6" fmla="*/ 54 w 139"/>
                  <a:gd name="T7" fmla="*/ 102 h 125"/>
                  <a:gd name="T8" fmla="*/ 92 w 139"/>
                  <a:gd name="T9" fmla="*/ 122 h 125"/>
                  <a:gd name="T10" fmla="*/ 114 w 139"/>
                  <a:gd name="T11" fmla="*/ 118 h 125"/>
                  <a:gd name="T12" fmla="*/ 118 w 139"/>
                  <a:gd name="T13" fmla="*/ 78 h 125"/>
                  <a:gd name="T14" fmla="*/ 134 w 139"/>
                  <a:gd name="T15" fmla="*/ 52 h 125"/>
                  <a:gd name="T16" fmla="*/ 128 w 139"/>
                  <a:gd name="T17" fmla="*/ 28 h 125"/>
                  <a:gd name="T18" fmla="*/ 122 w 139"/>
                  <a:gd name="T19" fmla="*/ 18 h 1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9"/>
                  <a:gd name="T31" fmla="*/ 0 h 125"/>
                  <a:gd name="T32" fmla="*/ 139 w 139"/>
                  <a:gd name="T33" fmla="*/ 125 h 1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9" h="125">
                    <a:moveTo>
                      <a:pt x="122" y="18"/>
                    </a:moveTo>
                    <a:cubicBezTo>
                      <a:pt x="40" y="20"/>
                      <a:pt x="64" y="0"/>
                      <a:pt x="52" y="36"/>
                    </a:cubicBezTo>
                    <a:cubicBezTo>
                      <a:pt x="59" y="64"/>
                      <a:pt x="31" y="54"/>
                      <a:pt x="12" y="60"/>
                    </a:cubicBezTo>
                    <a:cubicBezTo>
                      <a:pt x="0" y="96"/>
                      <a:pt x="29" y="99"/>
                      <a:pt x="54" y="102"/>
                    </a:cubicBezTo>
                    <a:cubicBezTo>
                      <a:pt x="68" y="108"/>
                      <a:pt x="79" y="118"/>
                      <a:pt x="92" y="122"/>
                    </a:cubicBezTo>
                    <a:cubicBezTo>
                      <a:pt x="99" y="120"/>
                      <a:pt x="111" y="125"/>
                      <a:pt x="114" y="118"/>
                    </a:cubicBezTo>
                    <a:cubicBezTo>
                      <a:pt x="120" y="106"/>
                      <a:pt x="115" y="91"/>
                      <a:pt x="118" y="78"/>
                    </a:cubicBezTo>
                    <a:cubicBezTo>
                      <a:pt x="120" y="57"/>
                      <a:pt x="117" y="58"/>
                      <a:pt x="134" y="52"/>
                    </a:cubicBezTo>
                    <a:cubicBezTo>
                      <a:pt x="137" y="42"/>
                      <a:pt x="139" y="32"/>
                      <a:pt x="128" y="28"/>
                    </a:cubicBezTo>
                    <a:cubicBezTo>
                      <a:pt x="125" y="20"/>
                      <a:pt x="127" y="23"/>
                      <a:pt x="122" y="18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9" name="Freeform 119"/>
              <p:cNvSpPr>
                <a:spLocks/>
              </p:cNvSpPr>
              <p:nvPr/>
            </p:nvSpPr>
            <p:spPr bwMode="auto">
              <a:xfrm>
                <a:off x="4608" y="1774"/>
                <a:ext cx="141" cy="140"/>
              </a:xfrm>
              <a:custGeom>
                <a:avLst/>
                <a:gdLst>
                  <a:gd name="T0" fmla="*/ 104 w 141"/>
                  <a:gd name="T1" fmla="*/ 0 h 140"/>
                  <a:gd name="T2" fmla="*/ 70 w 141"/>
                  <a:gd name="T3" fmla="*/ 10 h 140"/>
                  <a:gd name="T4" fmla="*/ 26 w 141"/>
                  <a:gd name="T5" fmla="*/ 34 h 140"/>
                  <a:gd name="T6" fmla="*/ 18 w 141"/>
                  <a:gd name="T7" fmla="*/ 114 h 140"/>
                  <a:gd name="T8" fmla="*/ 38 w 141"/>
                  <a:gd name="T9" fmla="*/ 120 h 140"/>
                  <a:gd name="T10" fmla="*/ 72 w 141"/>
                  <a:gd name="T11" fmla="*/ 132 h 140"/>
                  <a:gd name="T12" fmla="*/ 102 w 141"/>
                  <a:gd name="T13" fmla="*/ 140 h 140"/>
                  <a:gd name="T14" fmla="*/ 122 w 141"/>
                  <a:gd name="T15" fmla="*/ 102 h 140"/>
                  <a:gd name="T16" fmla="*/ 136 w 141"/>
                  <a:gd name="T17" fmla="*/ 84 h 140"/>
                  <a:gd name="T18" fmla="*/ 126 w 141"/>
                  <a:gd name="T19" fmla="*/ 18 h 140"/>
                  <a:gd name="T20" fmla="*/ 104 w 141"/>
                  <a:gd name="T21" fmla="*/ 0 h 1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1"/>
                  <a:gd name="T34" fmla="*/ 0 h 140"/>
                  <a:gd name="T35" fmla="*/ 141 w 141"/>
                  <a:gd name="T36" fmla="*/ 140 h 1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1" h="140">
                    <a:moveTo>
                      <a:pt x="104" y="0"/>
                    </a:moveTo>
                    <a:cubicBezTo>
                      <a:pt x="92" y="3"/>
                      <a:pt x="81" y="5"/>
                      <a:pt x="70" y="10"/>
                    </a:cubicBezTo>
                    <a:cubicBezTo>
                      <a:pt x="58" y="35"/>
                      <a:pt x="60" y="29"/>
                      <a:pt x="26" y="34"/>
                    </a:cubicBezTo>
                    <a:cubicBezTo>
                      <a:pt x="2" y="46"/>
                      <a:pt x="0" y="96"/>
                      <a:pt x="18" y="114"/>
                    </a:cubicBezTo>
                    <a:cubicBezTo>
                      <a:pt x="20" y="116"/>
                      <a:pt x="34" y="119"/>
                      <a:pt x="38" y="120"/>
                    </a:cubicBezTo>
                    <a:cubicBezTo>
                      <a:pt x="49" y="131"/>
                      <a:pt x="57" y="130"/>
                      <a:pt x="72" y="132"/>
                    </a:cubicBezTo>
                    <a:cubicBezTo>
                      <a:pt x="82" y="135"/>
                      <a:pt x="102" y="140"/>
                      <a:pt x="102" y="140"/>
                    </a:cubicBezTo>
                    <a:cubicBezTo>
                      <a:pt x="111" y="127"/>
                      <a:pt x="110" y="111"/>
                      <a:pt x="122" y="102"/>
                    </a:cubicBezTo>
                    <a:cubicBezTo>
                      <a:pt x="126" y="94"/>
                      <a:pt x="128" y="89"/>
                      <a:pt x="136" y="84"/>
                    </a:cubicBezTo>
                    <a:cubicBezTo>
                      <a:pt x="139" y="62"/>
                      <a:pt x="141" y="36"/>
                      <a:pt x="126" y="18"/>
                    </a:cubicBezTo>
                    <a:cubicBezTo>
                      <a:pt x="119" y="9"/>
                      <a:pt x="107" y="10"/>
                      <a:pt x="104" y="0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0" name="Freeform 120"/>
              <p:cNvSpPr>
                <a:spLocks/>
              </p:cNvSpPr>
              <p:nvPr/>
            </p:nvSpPr>
            <p:spPr bwMode="auto">
              <a:xfrm>
                <a:off x="4728" y="1942"/>
                <a:ext cx="114" cy="118"/>
              </a:xfrm>
              <a:custGeom>
                <a:avLst/>
                <a:gdLst>
                  <a:gd name="T0" fmla="*/ 98 w 114"/>
                  <a:gd name="T1" fmla="*/ 14 h 118"/>
                  <a:gd name="T2" fmla="*/ 80 w 114"/>
                  <a:gd name="T3" fmla="*/ 24 h 118"/>
                  <a:gd name="T4" fmla="*/ 78 w 114"/>
                  <a:gd name="T5" fmla="*/ 30 h 118"/>
                  <a:gd name="T6" fmla="*/ 16 w 114"/>
                  <a:gd name="T7" fmla="*/ 40 h 118"/>
                  <a:gd name="T8" fmla="*/ 18 w 114"/>
                  <a:gd name="T9" fmla="*/ 94 h 118"/>
                  <a:gd name="T10" fmla="*/ 52 w 114"/>
                  <a:gd name="T11" fmla="*/ 110 h 118"/>
                  <a:gd name="T12" fmla="*/ 102 w 114"/>
                  <a:gd name="T13" fmla="*/ 106 h 118"/>
                  <a:gd name="T14" fmla="*/ 108 w 114"/>
                  <a:gd name="T15" fmla="*/ 78 h 118"/>
                  <a:gd name="T16" fmla="*/ 98 w 114"/>
                  <a:gd name="T17" fmla="*/ 28 h 118"/>
                  <a:gd name="T18" fmla="*/ 98 w 114"/>
                  <a:gd name="T19" fmla="*/ 14 h 1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4"/>
                  <a:gd name="T31" fmla="*/ 0 h 118"/>
                  <a:gd name="T32" fmla="*/ 114 w 114"/>
                  <a:gd name="T33" fmla="*/ 118 h 1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4" h="118">
                    <a:moveTo>
                      <a:pt x="98" y="14"/>
                    </a:moveTo>
                    <a:cubicBezTo>
                      <a:pt x="76" y="36"/>
                      <a:pt x="114" y="0"/>
                      <a:pt x="80" y="24"/>
                    </a:cubicBezTo>
                    <a:cubicBezTo>
                      <a:pt x="78" y="25"/>
                      <a:pt x="79" y="29"/>
                      <a:pt x="78" y="30"/>
                    </a:cubicBezTo>
                    <a:cubicBezTo>
                      <a:pt x="61" y="47"/>
                      <a:pt x="40" y="39"/>
                      <a:pt x="16" y="40"/>
                    </a:cubicBezTo>
                    <a:cubicBezTo>
                      <a:pt x="12" y="57"/>
                      <a:pt x="0" y="82"/>
                      <a:pt x="18" y="94"/>
                    </a:cubicBezTo>
                    <a:cubicBezTo>
                      <a:pt x="23" y="110"/>
                      <a:pt x="37" y="108"/>
                      <a:pt x="52" y="110"/>
                    </a:cubicBezTo>
                    <a:cubicBezTo>
                      <a:pt x="68" y="118"/>
                      <a:pt x="87" y="116"/>
                      <a:pt x="102" y="106"/>
                    </a:cubicBezTo>
                    <a:cubicBezTo>
                      <a:pt x="108" y="89"/>
                      <a:pt x="105" y="98"/>
                      <a:pt x="108" y="78"/>
                    </a:cubicBezTo>
                    <a:cubicBezTo>
                      <a:pt x="107" y="59"/>
                      <a:pt x="114" y="39"/>
                      <a:pt x="98" y="28"/>
                    </a:cubicBezTo>
                    <a:cubicBezTo>
                      <a:pt x="95" y="19"/>
                      <a:pt x="95" y="24"/>
                      <a:pt x="98" y="14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1" name="Freeform 121"/>
              <p:cNvSpPr>
                <a:spLocks/>
              </p:cNvSpPr>
              <p:nvPr/>
            </p:nvSpPr>
            <p:spPr bwMode="auto">
              <a:xfrm>
                <a:off x="4821" y="1772"/>
                <a:ext cx="111" cy="111"/>
              </a:xfrm>
              <a:custGeom>
                <a:avLst/>
                <a:gdLst>
                  <a:gd name="T0" fmla="*/ 111 w 111"/>
                  <a:gd name="T1" fmla="*/ 0 h 111"/>
                  <a:gd name="T2" fmla="*/ 49 w 111"/>
                  <a:gd name="T3" fmla="*/ 14 h 111"/>
                  <a:gd name="T4" fmla="*/ 11 w 111"/>
                  <a:gd name="T5" fmla="*/ 12 h 111"/>
                  <a:gd name="T6" fmla="*/ 25 w 111"/>
                  <a:gd name="T7" fmla="*/ 96 h 111"/>
                  <a:gd name="T8" fmla="*/ 71 w 111"/>
                  <a:gd name="T9" fmla="*/ 102 h 111"/>
                  <a:gd name="T10" fmla="*/ 93 w 111"/>
                  <a:gd name="T11" fmla="*/ 92 h 111"/>
                  <a:gd name="T12" fmla="*/ 97 w 111"/>
                  <a:gd name="T13" fmla="*/ 58 h 111"/>
                  <a:gd name="T14" fmla="*/ 111 w 111"/>
                  <a:gd name="T15" fmla="*/ 0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1"/>
                  <a:gd name="T25" fmla="*/ 0 h 111"/>
                  <a:gd name="T26" fmla="*/ 111 w 111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1" h="111">
                    <a:moveTo>
                      <a:pt x="111" y="0"/>
                    </a:moveTo>
                    <a:cubicBezTo>
                      <a:pt x="91" y="7"/>
                      <a:pt x="69" y="9"/>
                      <a:pt x="49" y="14"/>
                    </a:cubicBezTo>
                    <a:cubicBezTo>
                      <a:pt x="35" y="9"/>
                      <a:pt x="27" y="11"/>
                      <a:pt x="11" y="12"/>
                    </a:cubicBezTo>
                    <a:cubicBezTo>
                      <a:pt x="7" y="25"/>
                      <a:pt x="0" y="88"/>
                      <a:pt x="25" y="96"/>
                    </a:cubicBezTo>
                    <a:cubicBezTo>
                      <a:pt x="35" y="111"/>
                      <a:pt x="54" y="103"/>
                      <a:pt x="71" y="102"/>
                    </a:cubicBezTo>
                    <a:cubicBezTo>
                      <a:pt x="97" y="98"/>
                      <a:pt x="76" y="98"/>
                      <a:pt x="93" y="92"/>
                    </a:cubicBezTo>
                    <a:cubicBezTo>
                      <a:pt x="102" y="79"/>
                      <a:pt x="99" y="77"/>
                      <a:pt x="97" y="58"/>
                    </a:cubicBezTo>
                    <a:cubicBezTo>
                      <a:pt x="99" y="36"/>
                      <a:pt x="105" y="21"/>
                      <a:pt x="111" y="0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2" name="Freeform 122"/>
              <p:cNvSpPr>
                <a:spLocks/>
              </p:cNvSpPr>
              <p:nvPr/>
            </p:nvSpPr>
            <p:spPr bwMode="auto">
              <a:xfrm>
                <a:off x="4923" y="1906"/>
                <a:ext cx="147" cy="127"/>
              </a:xfrm>
              <a:custGeom>
                <a:avLst/>
                <a:gdLst>
                  <a:gd name="T0" fmla="*/ 75 w 147"/>
                  <a:gd name="T1" fmla="*/ 4 h 127"/>
                  <a:gd name="T2" fmla="*/ 41 w 147"/>
                  <a:gd name="T3" fmla="*/ 8 h 127"/>
                  <a:gd name="T4" fmla="*/ 15 w 147"/>
                  <a:gd name="T5" fmla="*/ 34 h 127"/>
                  <a:gd name="T6" fmla="*/ 23 w 147"/>
                  <a:gd name="T7" fmla="*/ 74 h 127"/>
                  <a:gd name="T8" fmla="*/ 43 w 147"/>
                  <a:gd name="T9" fmla="*/ 122 h 127"/>
                  <a:gd name="T10" fmla="*/ 81 w 147"/>
                  <a:gd name="T11" fmla="*/ 118 h 127"/>
                  <a:gd name="T12" fmla="*/ 103 w 147"/>
                  <a:gd name="T13" fmla="*/ 98 h 127"/>
                  <a:gd name="T14" fmla="*/ 137 w 147"/>
                  <a:gd name="T15" fmla="*/ 84 h 127"/>
                  <a:gd name="T16" fmla="*/ 127 w 147"/>
                  <a:gd name="T17" fmla="*/ 46 h 127"/>
                  <a:gd name="T18" fmla="*/ 95 w 147"/>
                  <a:gd name="T19" fmla="*/ 16 h 127"/>
                  <a:gd name="T20" fmla="*/ 83 w 147"/>
                  <a:gd name="T21" fmla="*/ 8 h 127"/>
                  <a:gd name="T22" fmla="*/ 75 w 147"/>
                  <a:gd name="T23" fmla="*/ 4 h 1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7"/>
                  <a:gd name="T37" fmla="*/ 0 h 127"/>
                  <a:gd name="T38" fmla="*/ 147 w 147"/>
                  <a:gd name="T39" fmla="*/ 127 h 1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7" h="127">
                    <a:moveTo>
                      <a:pt x="75" y="4"/>
                    </a:moveTo>
                    <a:cubicBezTo>
                      <a:pt x="64" y="5"/>
                      <a:pt x="49" y="0"/>
                      <a:pt x="41" y="8"/>
                    </a:cubicBezTo>
                    <a:cubicBezTo>
                      <a:pt x="28" y="21"/>
                      <a:pt x="39" y="28"/>
                      <a:pt x="15" y="34"/>
                    </a:cubicBezTo>
                    <a:cubicBezTo>
                      <a:pt x="0" y="49"/>
                      <a:pt x="4" y="68"/>
                      <a:pt x="23" y="74"/>
                    </a:cubicBezTo>
                    <a:cubicBezTo>
                      <a:pt x="29" y="91"/>
                      <a:pt x="26" y="111"/>
                      <a:pt x="43" y="122"/>
                    </a:cubicBezTo>
                    <a:cubicBezTo>
                      <a:pt x="56" y="121"/>
                      <a:pt x="72" y="127"/>
                      <a:pt x="81" y="118"/>
                    </a:cubicBezTo>
                    <a:cubicBezTo>
                      <a:pt x="94" y="105"/>
                      <a:pt x="86" y="101"/>
                      <a:pt x="103" y="98"/>
                    </a:cubicBezTo>
                    <a:cubicBezTo>
                      <a:pt x="107" y="87"/>
                      <a:pt x="126" y="90"/>
                      <a:pt x="137" y="84"/>
                    </a:cubicBezTo>
                    <a:cubicBezTo>
                      <a:pt x="142" y="66"/>
                      <a:pt x="147" y="53"/>
                      <a:pt x="127" y="46"/>
                    </a:cubicBezTo>
                    <a:cubicBezTo>
                      <a:pt x="122" y="31"/>
                      <a:pt x="111" y="20"/>
                      <a:pt x="95" y="16"/>
                    </a:cubicBezTo>
                    <a:cubicBezTo>
                      <a:pt x="91" y="13"/>
                      <a:pt x="87" y="11"/>
                      <a:pt x="83" y="8"/>
                    </a:cubicBezTo>
                    <a:cubicBezTo>
                      <a:pt x="74" y="2"/>
                      <a:pt x="75" y="10"/>
                      <a:pt x="75" y="4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3" name="Freeform 123"/>
              <p:cNvSpPr>
                <a:spLocks/>
              </p:cNvSpPr>
              <p:nvPr/>
            </p:nvSpPr>
            <p:spPr bwMode="auto">
              <a:xfrm>
                <a:off x="5024" y="1724"/>
                <a:ext cx="105" cy="106"/>
              </a:xfrm>
              <a:custGeom>
                <a:avLst/>
                <a:gdLst>
                  <a:gd name="T0" fmla="*/ 16 w 105"/>
                  <a:gd name="T1" fmla="*/ 2 h 106"/>
                  <a:gd name="T2" fmla="*/ 8 w 105"/>
                  <a:gd name="T3" fmla="*/ 46 h 106"/>
                  <a:gd name="T4" fmla="*/ 0 w 105"/>
                  <a:gd name="T5" fmla="*/ 64 h 106"/>
                  <a:gd name="T6" fmla="*/ 36 w 105"/>
                  <a:gd name="T7" fmla="*/ 100 h 106"/>
                  <a:gd name="T8" fmla="*/ 84 w 105"/>
                  <a:gd name="T9" fmla="*/ 94 h 106"/>
                  <a:gd name="T10" fmla="*/ 100 w 105"/>
                  <a:gd name="T11" fmla="*/ 62 h 106"/>
                  <a:gd name="T12" fmla="*/ 104 w 105"/>
                  <a:gd name="T13" fmla="*/ 46 h 106"/>
                  <a:gd name="T14" fmla="*/ 96 w 105"/>
                  <a:gd name="T15" fmla="*/ 10 h 106"/>
                  <a:gd name="T16" fmla="*/ 72 w 105"/>
                  <a:gd name="T17" fmla="*/ 2 h 106"/>
                  <a:gd name="T18" fmla="*/ 64 w 105"/>
                  <a:gd name="T19" fmla="*/ 0 h 106"/>
                  <a:gd name="T20" fmla="*/ 16 w 105"/>
                  <a:gd name="T21" fmla="*/ 2 h 10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5"/>
                  <a:gd name="T34" fmla="*/ 0 h 106"/>
                  <a:gd name="T35" fmla="*/ 105 w 105"/>
                  <a:gd name="T36" fmla="*/ 106 h 10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5" h="106">
                    <a:moveTo>
                      <a:pt x="16" y="2"/>
                    </a:moveTo>
                    <a:cubicBezTo>
                      <a:pt x="9" y="24"/>
                      <a:pt x="13" y="10"/>
                      <a:pt x="8" y="46"/>
                    </a:cubicBezTo>
                    <a:cubicBezTo>
                      <a:pt x="7" y="53"/>
                      <a:pt x="2" y="58"/>
                      <a:pt x="0" y="64"/>
                    </a:cubicBezTo>
                    <a:cubicBezTo>
                      <a:pt x="4" y="92"/>
                      <a:pt x="8" y="97"/>
                      <a:pt x="36" y="100"/>
                    </a:cubicBezTo>
                    <a:cubicBezTo>
                      <a:pt x="54" y="106"/>
                      <a:pt x="68" y="99"/>
                      <a:pt x="84" y="94"/>
                    </a:cubicBezTo>
                    <a:cubicBezTo>
                      <a:pt x="88" y="81"/>
                      <a:pt x="97" y="74"/>
                      <a:pt x="100" y="62"/>
                    </a:cubicBezTo>
                    <a:cubicBezTo>
                      <a:pt x="101" y="57"/>
                      <a:pt x="104" y="46"/>
                      <a:pt x="104" y="46"/>
                    </a:cubicBezTo>
                    <a:cubicBezTo>
                      <a:pt x="104" y="44"/>
                      <a:pt x="105" y="17"/>
                      <a:pt x="96" y="10"/>
                    </a:cubicBezTo>
                    <a:cubicBezTo>
                      <a:pt x="90" y="5"/>
                      <a:pt x="77" y="3"/>
                      <a:pt x="72" y="2"/>
                    </a:cubicBezTo>
                    <a:cubicBezTo>
                      <a:pt x="69" y="1"/>
                      <a:pt x="64" y="0"/>
                      <a:pt x="64" y="0"/>
                    </a:cubicBezTo>
                    <a:cubicBezTo>
                      <a:pt x="15" y="4"/>
                      <a:pt x="16" y="20"/>
                      <a:pt x="16" y="2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4" name="Freeform 124"/>
              <p:cNvSpPr>
                <a:spLocks/>
              </p:cNvSpPr>
              <p:nvPr/>
            </p:nvSpPr>
            <p:spPr bwMode="auto">
              <a:xfrm>
                <a:off x="5112" y="1852"/>
                <a:ext cx="95" cy="98"/>
              </a:xfrm>
              <a:custGeom>
                <a:avLst/>
                <a:gdLst>
                  <a:gd name="T0" fmla="*/ 88 w 95"/>
                  <a:gd name="T1" fmla="*/ 0 h 98"/>
                  <a:gd name="T2" fmla="*/ 62 w 95"/>
                  <a:gd name="T3" fmla="*/ 18 h 98"/>
                  <a:gd name="T4" fmla="*/ 34 w 95"/>
                  <a:gd name="T5" fmla="*/ 22 h 98"/>
                  <a:gd name="T6" fmla="*/ 0 w 95"/>
                  <a:gd name="T7" fmla="*/ 34 h 98"/>
                  <a:gd name="T8" fmla="*/ 26 w 95"/>
                  <a:gd name="T9" fmla="*/ 98 h 98"/>
                  <a:gd name="T10" fmla="*/ 54 w 95"/>
                  <a:gd name="T11" fmla="*/ 92 h 98"/>
                  <a:gd name="T12" fmla="*/ 64 w 95"/>
                  <a:gd name="T13" fmla="*/ 84 h 98"/>
                  <a:gd name="T14" fmla="*/ 90 w 95"/>
                  <a:gd name="T15" fmla="*/ 78 h 98"/>
                  <a:gd name="T16" fmla="*/ 94 w 95"/>
                  <a:gd name="T17" fmla="*/ 58 h 98"/>
                  <a:gd name="T18" fmla="*/ 92 w 95"/>
                  <a:gd name="T19" fmla="*/ 22 h 98"/>
                  <a:gd name="T20" fmla="*/ 88 w 95"/>
                  <a:gd name="T21" fmla="*/ 0 h 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5"/>
                  <a:gd name="T34" fmla="*/ 0 h 98"/>
                  <a:gd name="T35" fmla="*/ 95 w 95"/>
                  <a:gd name="T36" fmla="*/ 98 h 9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5" h="98">
                    <a:moveTo>
                      <a:pt x="88" y="0"/>
                    </a:moveTo>
                    <a:cubicBezTo>
                      <a:pt x="78" y="3"/>
                      <a:pt x="73" y="16"/>
                      <a:pt x="62" y="18"/>
                    </a:cubicBezTo>
                    <a:cubicBezTo>
                      <a:pt x="53" y="19"/>
                      <a:pt x="43" y="21"/>
                      <a:pt x="34" y="22"/>
                    </a:cubicBezTo>
                    <a:cubicBezTo>
                      <a:pt x="20" y="27"/>
                      <a:pt x="7" y="19"/>
                      <a:pt x="0" y="34"/>
                    </a:cubicBezTo>
                    <a:cubicBezTo>
                      <a:pt x="4" y="54"/>
                      <a:pt x="4" y="91"/>
                      <a:pt x="26" y="98"/>
                    </a:cubicBezTo>
                    <a:cubicBezTo>
                      <a:pt x="31" y="97"/>
                      <a:pt x="48" y="98"/>
                      <a:pt x="54" y="92"/>
                    </a:cubicBezTo>
                    <a:cubicBezTo>
                      <a:pt x="65" y="81"/>
                      <a:pt x="44" y="89"/>
                      <a:pt x="64" y="84"/>
                    </a:cubicBezTo>
                    <a:cubicBezTo>
                      <a:pt x="71" y="79"/>
                      <a:pt x="83" y="83"/>
                      <a:pt x="90" y="78"/>
                    </a:cubicBezTo>
                    <a:cubicBezTo>
                      <a:pt x="95" y="74"/>
                      <a:pt x="92" y="64"/>
                      <a:pt x="94" y="58"/>
                    </a:cubicBezTo>
                    <a:cubicBezTo>
                      <a:pt x="93" y="46"/>
                      <a:pt x="93" y="34"/>
                      <a:pt x="92" y="22"/>
                    </a:cubicBezTo>
                    <a:cubicBezTo>
                      <a:pt x="91" y="13"/>
                      <a:pt x="84" y="8"/>
                      <a:pt x="88" y="0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5" name="Freeform 125"/>
              <p:cNvSpPr>
                <a:spLocks/>
              </p:cNvSpPr>
              <p:nvPr/>
            </p:nvSpPr>
            <p:spPr bwMode="auto">
              <a:xfrm>
                <a:off x="5215" y="1700"/>
                <a:ext cx="65" cy="104"/>
              </a:xfrm>
              <a:custGeom>
                <a:avLst/>
                <a:gdLst>
                  <a:gd name="T0" fmla="*/ 65 w 65"/>
                  <a:gd name="T1" fmla="*/ 28 h 104"/>
                  <a:gd name="T2" fmla="*/ 13 w 65"/>
                  <a:gd name="T3" fmla="*/ 26 h 104"/>
                  <a:gd name="T4" fmla="*/ 17 w 65"/>
                  <a:gd name="T5" fmla="*/ 104 h 104"/>
                  <a:gd name="T6" fmla="*/ 55 w 65"/>
                  <a:gd name="T7" fmla="*/ 96 h 104"/>
                  <a:gd name="T8" fmla="*/ 65 w 65"/>
                  <a:gd name="T9" fmla="*/ 28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04"/>
                  <a:gd name="T17" fmla="*/ 65 w 65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04">
                    <a:moveTo>
                      <a:pt x="65" y="28"/>
                    </a:moveTo>
                    <a:cubicBezTo>
                      <a:pt x="38" y="12"/>
                      <a:pt x="30" y="0"/>
                      <a:pt x="13" y="26"/>
                    </a:cubicBezTo>
                    <a:cubicBezTo>
                      <a:pt x="7" y="52"/>
                      <a:pt x="0" y="81"/>
                      <a:pt x="17" y="104"/>
                    </a:cubicBezTo>
                    <a:cubicBezTo>
                      <a:pt x="30" y="102"/>
                      <a:pt x="42" y="98"/>
                      <a:pt x="55" y="96"/>
                    </a:cubicBezTo>
                    <a:cubicBezTo>
                      <a:pt x="64" y="68"/>
                      <a:pt x="62" y="71"/>
                      <a:pt x="65" y="28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6" name="Freeform 126"/>
              <p:cNvSpPr>
                <a:spLocks/>
              </p:cNvSpPr>
              <p:nvPr/>
            </p:nvSpPr>
            <p:spPr bwMode="auto">
              <a:xfrm>
                <a:off x="5198" y="1920"/>
                <a:ext cx="82" cy="82"/>
              </a:xfrm>
              <a:custGeom>
                <a:avLst/>
                <a:gdLst>
                  <a:gd name="T0" fmla="*/ 80 w 82"/>
                  <a:gd name="T1" fmla="*/ 0 h 82"/>
                  <a:gd name="T2" fmla="*/ 56 w 82"/>
                  <a:gd name="T3" fmla="*/ 8 h 82"/>
                  <a:gd name="T4" fmla="*/ 16 w 82"/>
                  <a:gd name="T5" fmla="*/ 40 h 82"/>
                  <a:gd name="T6" fmla="*/ 50 w 82"/>
                  <a:gd name="T7" fmla="*/ 72 h 82"/>
                  <a:gd name="T8" fmla="*/ 66 w 82"/>
                  <a:gd name="T9" fmla="*/ 82 h 82"/>
                  <a:gd name="T10" fmla="*/ 78 w 82"/>
                  <a:gd name="T11" fmla="*/ 70 h 82"/>
                  <a:gd name="T12" fmla="*/ 82 w 82"/>
                  <a:gd name="T13" fmla="*/ 48 h 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82"/>
                  <a:gd name="T23" fmla="*/ 82 w 82"/>
                  <a:gd name="T24" fmla="*/ 82 h 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82">
                    <a:moveTo>
                      <a:pt x="80" y="0"/>
                    </a:moveTo>
                    <a:cubicBezTo>
                      <a:pt x="72" y="5"/>
                      <a:pt x="65" y="5"/>
                      <a:pt x="56" y="8"/>
                    </a:cubicBezTo>
                    <a:cubicBezTo>
                      <a:pt x="48" y="33"/>
                      <a:pt x="44" y="37"/>
                      <a:pt x="16" y="40"/>
                    </a:cubicBezTo>
                    <a:cubicBezTo>
                      <a:pt x="0" y="64"/>
                      <a:pt x="34" y="70"/>
                      <a:pt x="50" y="72"/>
                    </a:cubicBezTo>
                    <a:cubicBezTo>
                      <a:pt x="58" y="75"/>
                      <a:pt x="58" y="79"/>
                      <a:pt x="66" y="82"/>
                    </a:cubicBezTo>
                    <a:cubicBezTo>
                      <a:pt x="74" y="80"/>
                      <a:pt x="78" y="79"/>
                      <a:pt x="78" y="70"/>
                    </a:cubicBezTo>
                    <a:lnTo>
                      <a:pt x="82" y="48"/>
                    </a:lnTo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</p:grpSp>
      <p:grpSp>
        <p:nvGrpSpPr>
          <p:cNvPr id="5" name="Group 127"/>
          <p:cNvGrpSpPr>
            <a:grpSpLocks/>
          </p:cNvGrpSpPr>
          <p:nvPr/>
        </p:nvGrpSpPr>
        <p:grpSpPr bwMode="auto">
          <a:xfrm>
            <a:off x="1030289" y="4271963"/>
            <a:ext cx="6307138" cy="1195387"/>
            <a:chOff x="1004" y="2271"/>
            <a:chExt cx="3973" cy="753"/>
          </a:xfrm>
        </p:grpSpPr>
        <p:sp>
          <p:nvSpPr>
            <p:cNvPr id="150" name="Freeform 128"/>
            <p:cNvSpPr>
              <a:spLocks/>
            </p:cNvSpPr>
            <p:nvPr/>
          </p:nvSpPr>
          <p:spPr bwMode="auto">
            <a:xfrm>
              <a:off x="2656" y="2771"/>
              <a:ext cx="335" cy="188"/>
            </a:xfrm>
            <a:custGeom>
              <a:avLst/>
              <a:gdLst>
                <a:gd name="T0" fmla="*/ 0 w 335"/>
                <a:gd name="T1" fmla="*/ 44 h 188"/>
                <a:gd name="T2" fmla="*/ 240 w 335"/>
                <a:gd name="T3" fmla="*/ 16 h 188"/>
                <a:gd name="T4" fmla="*/ 320 w 335"/>
                <a:gd name="T5" fmla="*/ 0 h 188"/>
                <a:gd name="T6" fmla="*/ 332 w 335"/>
                <a:gd name="T7" fmla="*/ 4 h 188"/>
                <a:gd name="T8" fmla="*/ 316 w 335"/>
                <a:gd name="T9" fmla="*/ 40 h 188"/>
                <a:gd name="T10" fmla="*/ 290 w 335"/>
                <a:gd name="T11" fmla="*/ 123 h 188"/>
                <a:gd name="T12" fmla="*/ 278 w 335"/>
                <a:gd name="T13" fmla="*/ 142 h 188"/>
                <a:gd name="T14" fmla="*/ 236 w 335"/>
                <a:gd name="T15" fmla="*/ 153 h 188"/>
                <a:gd name="T16" fmla="*/ 176 w 335"/>
                <a:gd name="T17" fmla="*/ 166 h 188"/>
                <a:gd name="T18" fmla="*/ 56 w 335"/>
                <a:gd name="T19" fmla="*/ 181 h 188"/>
                <a:gd name="T20" fmla="*/ 35 w 335"/>
                <a:gd name="T21" fmla="*/ 130 h 188"/>
                <a:gd name="T22" fmla="*/ 20 w 335"/>
                <a:gd name="T23" fmla="*/ 100 h 188"/>
                <a:gd name="T24" fmla="*/ 4 w 335"/>
                <a:gd name="T25" fmla="*/ 64 h 188"/>
                <a:gd name="T26" fmla="*/ 0 w 335"/>
                <a:gd name="T27" fmla="*/ 52 h 188"/>
                <a:gd name="T28" fmla="*/ 0 w 335"/>
                <a:gd name="T29" fmla="*/ 44 h 1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5"/>
                <a:gd name="T46" fmla="*/ 0 h 188"/>
                <a:gd name="T47" fmla="*/ 335 w 335"/>
                <a:gd name="T48" fmla="*/ 188 h 18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5" h="188">
                  <a:moveTo>
                    <a:pt x="0" y="44"/>
                  </a:moveTo>
                  <a:cubicBezTo>
                    <a:pt x="80" y="38"/>
                    <a:pt x="161" y="26"/>
                    <a:pt x="240" y="16"/>
                  </a:cubicBezTo>
                  <a:cubicBezTo>
                    <a:pt x="269" y="6"/>
                    <a:pt x="288" y="3"/>
                    <a:pt x="320" y="0"/>
                  </a:cubicBezTo>
                  <a:cubicBezTo>
                    <a:pt x="324" y="1"/>
                    <a:pt x="330" y="0"/>
                    <a:pt x="332" y="4"/>
                  </a:cubicBezTo>
                  <a:cubicBezTo>
                    <a:pt x="335" y="10"/>
                    <a:pt x="318" y="33"/>
                    <a:pt x="316" y="40"/>
                  </a:cubicBezTo>
                  <a:cubicBezTo>
                    <a:pt x="309" y="68"/>
                    <a:pt x="298" y="89"/>
                    <a:pt x="290" y="123"/>
                  </a:cubicBezTo>
                  <a:cubicBezTo>
                    <a:pt x="282" y="140"/>
                    <a:pt x="287" y="137"/>
                    <a:pt x="278" y="142"/>
                  </a:cubicBezTo>
                  <a:cubicBezTo>
                    <a:pt x="269" y="147"/>
                    <a:pt x="253" y="149"/>
                    <a:pt x="236" y="153"/>
                  </a:cubicBezTo>
                  <a:cubicBezTo>
                    <a:pt x="205" y="158"/>
                    <a:pt x="207" y="161"/>
                    <a:pt x="176" y="166"/>
                  </a:cubicBezTo>
                  <a:cubicBezTo>
                    <a:pt x="161" y="165"/>
                    <a:pt x="69" y="188"/>
                    <a:pt x="56" y="181"/>
                  </a:cubicBezTo>
                  <a:cubicBezTo>
                    <a:pt x="49" y="177"/>
                    <a:pt x="40" y="137"/>
                    <a:pt x="35" y="130"/>
                  </a:cubicBezTo>
                  <a:cubicBezTo>
                    <a:pt x="27" y="118"/>
                    <a:pt x="28" y="112"/>
                    <a:pt x="20" y="100"/>
                  </a:cubicBezTo>
                  <a:cubicBezTo>
                    <a:pt x="7" y="81"/>
                    <a:pt x="14" y="93"/>
                    <a:pt x="4" y="64"/>
                  </a:cubicBezTo>
                  <a:cubicBezTo>
                    <a:pt x="3" y="60"/>
                    <a:pt x="0" y="52"/>
                    <a:pt x="0" y="52"/>
                  </a:cubicBezTo>
                  <a:cubicBezTo>
                    <a:pt x="5" y="38"/>
                    <a:pt x="7" y="37"/>
                    <a:pt x="0" y="44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1" name="Freeform 129"/>
            <p:cNvSpPr>
              <a:spLocks/>
            </p:cNvSpPr>
            <p:nvPr/>
          </p:nvSpPr>
          <p:spPr bwMode="auto">
            <a:xfrm>
              <a:off x="1476" y="2556"/>
              <a:ext cx="268" cy="91"/>
            </a:xfrm>
            <a:custGeom>
              <a:avLst/>
              <a:gdLst>
                <a:gd name="T0" fmla="*/ 0 w 268"/>
                <a:gd name="T1" fmla="*/ 7 h 91"/>
                <a:gd name="T2" fmla="*/ 184 w 268"/>
                <a:gd name="T3" fmla="*/ 7 h 91"/>
                <a:gd name="T4" fmla="*/ 228 w 268"/>
                <a:gd name="T5" fmla="*/ 19 h 91"/>
                <a:gd name="T6" fmla="*/ 252 w 268"/>
                <a:gd name="T7" fmla="*/ 27 h 91"/>
                <a:gd name="T8" fmla="*/ 232 w 268"/>
                <a:gd name="T9" fmla="*/ 63 h 91"/>
                <a:gd name="T10" fmla="*/ 200 w 268"/>
                <a:gd name="T11" fmla="*/ 91 h 91"/>
                <a:gd name="T12" fmla="*/ 204 w 268"/>
                <a:gd name="T13" fmla="*/ 47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8"/>
                <a:gd name="T22" fmla="*/ 0 h 91"/>
                <a:gd name="T23" fmla="*/ 268 w 268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8" h="91">
                  <a:moveTo>
                    <a:pt x="0" y="7"/>
                  </a:moveTo>
                  <a:cubicBezTo>
                    <a:pt x="89" y="3"/>
                    <a:pt x="87" y="0"/>
                    <a:pt x="184" y="7"/>
                  </a:cubicBezTo>
                  <a:cubicBezTo>
                    <a:pt x="199" y="8"/>
                    <a:pt x="214" y="14"/>
                    <a:pt x="228" y="19"/>
                  </a:cubicBezTo>
                  <a:cubicBezTo>
                    <a:pt x="236" y="22"/>
                    <a:pt x="252" y="27"/>
                    <a:pt x="252" y="27"/>
                  </a:cubicBezTo>
                  <a:cubicBezTo>
                    <a:pt x="268" y="51"/>
                    <a:pt x="250" y="51"/>
                    <a:pt x="232" y="63"/>
                  </a:cubicBezTo>
                  <a:cubicBezTo>
                    <a:pt x="224" y="75"/>
                    <a:pt x="200" y="91"/>
                    <a:pt x="200" y="91"/>
                  </a:cubicBezTo>
                  <a:lnTo>
                    <a:pt x="204" y="47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2" name="Freeform 130"/>
            <p:cNvSpPr>
              <a:spLocks/>
            </p:cNvSpPr>
            <p:nvPr/>
          </p:nvSpPr>
          <p:spPr bwMode="auto">
            <a:xfrm>
              <a:off x="4686" y="2522"/>
              <a:ext cx="291" cy="125"/>
            </a:xfrm>
            <a:custGeom>
              <a:avLst/>
              <a:gdLst>
                <a:gd name="T0" fmla="*/ 6 w 291"/>
                <a:gd name="T1" fmla="*/ 30 h 125"/>
                <a:gd name="T2" fmla="*/ 80 w 291"/>
                <a:gd name="T3" fmla="*/ 24 h 125"/>
                <a:gd name="T4" fmla="*/ 284 w 291"/>
                <a:gd name="T5" fmla="*/ 0 h 125"/>
                <a:gd name="T6" fmla="*/ 282 w 291"/>
                <a:gd name="T7" fmla="*/ 17 h 125"/>
                <a:gd name="T8" fmla="*/ 270 w 291"/>
                <a:gd name="T9" fmla="*/ 41 h 125"/>
                <a:gd name="T10" fmla="*/ 246 w 291"/>
                <a:gd name="T11" fmla="*/ 94 h 125"/>
                <a:gd name="T12" fmla="*/ 182 w 291"/>
                <a:gd name="T13" fmla="*/ 106 h 125"/>
                <a:gd name="T14" fmla="*/ 160 w 291"/>
                <a:gd name="T15" fmla="*/ 108 h 125"/>
                <a:gd name="T16" fmla="*/ 88 w 291"/>
                <a:gd name="T17" fmla="*/ 120 h 125"/>
                <a:gd name="T18" fmla="*/ 50 w 291"/>
                <a:gd name="T19" fmla="*/ 114 h 125"/>
                <a:gd name="T20" fmla="*/ 6 w 291"/>
                <a:gd name="T21" fmla="*/ 30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1"/>
                <a:gd name="T34" fmla="*/ 0 h 125"/>
                <a:gd name="T35" fmla="*/ 291 w 291"/>
                <a:gd name="T36" fmla="*/ 125 h 1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1" h="125">
                  <a:moveTo>
                    <a:pt x="6" y="30"/>
                  </a:moveTo>
                  <a:cubicBezTo>
                    <a:pt x="37" y="25"/>
                    <a:pt x="48" y="27"/>
                    <a:pt x="80" y="24"/>
                  </a:cubicBezTo>
                  <a:cubicBezTo>
                    <a:pt x="136" y="10"/>
                    <a:pt x="226" y="5"/>
                    <a:pt x="284" y="0"/>
                  </a:cubicBezTo>
                  <a:cubicBezTo>
                    <a:pt x="291" y="1"/>
                    <a:pt x="277" y="12"/>
                    <a:pt x="282" y="17"/>
                  </a:cubicBezTo>
                  <a:cubicBezTo>
                    <a:pt x="285" y="20"/>
                    <a:pt x="270" y="41"/>
                    <a:pt x="270" y="41"/>
                  </a:cubicBezTo>
                  <a:cubicBezTo>
                    <a:pt x="261" y="61"/>
                    <a:pt x="262" y="78"/>
                    <a:pt x="246" y="94"/>
                  </a:cubicBezTo>
                  <a:cubicBezTo>
                    <a:pt x="233" y="103"/>
                    <a:pt x="196" y="104"/>
                    <a:pt x="182" y="106"/>
                  </a:cubicBezTo>
                  <a:cubicBezTo>
                    <a:pt x="168" y="108"/>
                    <a:pt x="176" y="106"/>
                    <a:pt x="160" y="108"/>
                  </a:cubicBezTo>
                  <a:cubicBezTo>
                    <a:pt x="126" y="119"/>
                    <a:pt x="142" y="110"/>
                    <a:pt x="88" y="120"/>
                  </a:cubicBezTo>
                  <a:cubicBezTo>
                    <a:pt x="70" y="118"/>
                    <a:pt x="61" y="125"/>
                    <a:pt x="50" y="114"/>
                  </a:cubicBezTo>
                  <a:cubicBezTo>
                    <a:pt x="39" y="103"/>
                    <a:pt x="0" y="41"/>
                    <a:pt x="6" y="30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3" name="Freeform 131"/>
            <p:cNvSpPr>
              <a:spLocks/>
            </p:cNvSpPr>
            <p:nvPr/>
          </p:nvSpPr>
          <p:spPr bwMode="auto">
            <a:xfrm>
              <a:off x="3364" y="2688"/>
              <a:ext cx="352" cy="150"/>
            </a:xfrm>
            <a:custGeom>
              <a:avLst/>
              <a:gdLst>
                <a:gd name="T0" fmla="*/ 0 w 352"/>
                <a:gd name="T1" fmla="*/ 55 h 150"/>
                <a:gd name="T2" fmla="*/ 56 w 352"/>
                <a:gd name="T3" fmla="*/ 45 h 150"/>
                <a:gd name="T4" fmla="*/ 155 w 352"/>
                <a:gd name="T5" fmla="*/ 36 h 150"/>
                <a:gd name="T6" fmla="*/ 302 w 352"/>
                <a:gd name="T7" fmla="*/ 12 h 150"/>
                <a:gd name="T8" fmla="*/ 347 w 352"/>
                <a:gd name="T9" fmla="*/ 0 h 150"/>
                <a:gd name="T10" fmla="*/ 332 w 352"/>
                <a:gd name="T11" fmla="*/ 43 h 150"/>
                <a:gd name="T12" fmla="*/ 300 w 352"/>
                <a:gd name="T13" fmla="*/ 110 h 150"/>
                <a:gd name="T14" fmla="*/ 236 w 352"/>
                <a:gd name="T15" fmla="*/ 132 h 150"/>
                <a:gd name="T16" fmla="*/ 146 w 352"/>
                <a:gd name="T17" fmla="*/ 147 h 150"/>
                <a:gd name="T18" fmla="*/ 80 w 352"/>
                <a:gd name="T19" fmla="*/ 150 h 150"/>
                <a:gd name="T20" fmla="*/ 58 w 352"/>
                <a:gd name="T21" fmla="*/ 144 h 150"/>
                <a:gd name="T22" fmla="*/ 28 w 352"/>
                <a:gd name="T23" fmla="*/ 116 h 150"/>
                <a:gd name="T24" fmla="*/ 8 w 352"/>
                <a:gd name="T25" fmla="*/ 64 h 150"/>
                <a:gd name="T26" fmla="*/ 0 w 352"/>
                <a:gd name="T27" fmla="*/ 55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2"/>
                <a:gd name="T43" fmla="*/ 0 h 150"/>
                <a:gd name="T44" fmla="*/ 352 w 352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2" h="150">
                  <a:moveTo>
                    <a:pt x="0" y="55"/>
                  </a:moveTo>
                  <a:cubicBezTo>
                    <a:pt x="33" y="52"/>
                    <a:pt x="23" y="49"/>
                    <a:pt x="56" y="45"/>
                  </a:cubicBezTo>
                  <a:cubicBezTo>
                    <a:pt x="94" y="39"/>
                    <a:pt x="107" y="31"/>
                    <a:pt x="155" y="36"/>
                  </a:cubicBezTo>
                  <a:cubicBezTo>
                    <a:pt x="202" y="24"/>
                    <a:pt x="254" y="17"/>
                    <a:pt x="302" y="12"/>
                  </a:cubicBezTo>
                  <a:cubicBezTo>
                    <a:pt x="313" y="13"/>
                    <a:pt x="332" y="6"/>
                    <a:pt x="347" y="0"/>
                  </a:cubicBezTo>
                  <a:cubicBezTo>
                    <a:pt x="352" y="4"/>
                    <a:pt x="334" y="36"/>
                    <a:pt x="332" y="43"/>
                  </a:cubicBezTo>
                  <a:cubicBezTo>
                    <a:pt x="324" y="71"/>
                    <a:pt x="327" y="92"/>
                    <a:pt x="300" y="110"/>
                  </a:cubicBezTo>
                  <a:cubicBezTo>
                    <a:pt x="274" y="120"/>
                    <a:pt x="274" y="128"/>
                    <a:pt x="236" y="132"/>
                  </a:cubicBezTo>
                  <a:cubicBezTo>
                    <a:pt x="195" y="138"/>
                    <a:pt x="186" y="139"/>
                    <a:pt x="146" y="147"/>
                  </a:cubicBezTo>
                  <a:cubicBezTo>
                    <a:pt x="120" y="150"/>
                    <a:pt x="95" y="150"/>
                    <a:pt x="80" y="150"/>
                  </a:cubicBezTo>
                  <a:cubicBezTo>
                    <a:pt x="65" y="150"/>
                    <a:pt x="67" y="150"/>
                    <a:pt x="58" y="144"/>
                  </a:cubicBezTo>
                  <a:cubicBezTo>
                    <a:pt x="57" y="144"/>
                    <a:pt x="39" y="123"/>
                    <a:pt x="28" y="116"/>
                  </a:cubicBezTo>
                  <a:cubicBezTo>
                    <a:pt x="22" y="90"/>
                    <a:pt x="15" y="86"/>
                    <a:pt x="8" y="64"/>
                  </a:cubicBezTo>
                  <a:cubicBezTo>
                    <a:pt x="9" y="60"/>
                    <a:pt x="0" y="55"/>
                    <a:pt x="0" y="55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4" name="Freeform 132"/>
            <p:cNvSpPr>
              <a:spLocks/>
            </p:cNvSpPr>
            <p:nvPr/>
          </p:nvSpPr>
          <p:spPr bwMode="auto">
            <a:xfrm>
              <a:off x="4083" y="2608"/>
              <a:ext cx="294" cy="131"/>
            </a:xfrm>
            <a:custGeom>
              <a:avLst/>
              <a:gdLst>
                <a:gd name="T0" fmla="*/ 7 w 294"/>
                <a:gd name="T1" fmla="*/ 36 h 131"/>
                <a:gd name="T2" fmla="*/ 89 w 294"/>
                <a:gd name="T3" fmla="*/ 26 h 131"/>
                <a:gd name="T4" fmla="*/ 217 w 294"/>
                <a:gd name="T5" fmla="*/ 10 h 131"/>
                <a:gd name="T6" fmla="*/ 289 w 294"/>
                <a:gd name="T7" fmla="*/ 0 h 131"/>
                <a:gd name="T8" fmla="*/ 293 w 294"/>
                <a:gd name="T9" fmla="*/ 7 h 131"/>
                <a:gd name="T10" fmla="*/ 283 w 294"/>
                <a:gd name="T11" fmla="*/ 28 h 131"/>
                <a:gd name="T12" fmla="*/ 267 w 294"/>
                <a:gd name="T13" fmla="*/ 72 h 131"/>
                <a:gd name="T14" fmla="*/ 253 w 294"/>
                <a:gd name="T15" fmla="*/ 92 h 131"/>
                <a:gd name="T16" fmla="*/ 175 w 294"/>
                <a:gd name="T17" fmla="*/ 110 h 131"/>
                <a:gd name="T18" fmla="*/ 89 w 294"/>
                <a:gd name="T19" fmla="*/ 122 h 131"/>
                <a:gd name="T20" fmla="*/ 57 w 294"/>
                <a:gd name="T21" fmla="*/ 126 h 131"/>
                <a:gd name="T22" fmla="*/ 27 w 294"/>
                <a:gd name="T23" fmla="*/ 90 h 131"/>
                <a:gd name="T24" fmla="*/ 15 w 294"/>
                <a:gd name="T25" fmla="*/ 64 h 131"/>
                <a:gd name="T26" fmla="*/ 7 w 294"/>
                <a:gd name="T27" fmla="*/ 36 h 1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4"/>
                <a:gd name="T43" fmla="*/ 0 h 131"/>
                <a:gd name="T44" fmla="*/ 294 w 294"/>
                <a:gd name="T45" fmla="*/ 131 h 1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4" h="131">
                  <a:moveTo>
                    <a:pt x="7" y="36"/>
                  </a:moveTo>
                  <a:cubicBezTo>
                    <a:pt x="35" y="27"/>
                    <a:pt x="58" y="28"/>
                    <a:pt x="89" y="26"/>
                  </a:cubicBezTo>
                  <a:cubicBezTo>
                    <a:pt x="133" y="15"/>
                    <a:pt x="166" y="12"/>
                    <a:pt x="217" y="10"/>
                  </a:cubicBezTo>
                  <a:cubicBezTo>
                    <a:pt x="244" y="1"/>
                    <a:pt x="261" y="4"/>
                    <a:pt x="289" y="0"/>
                  </a:cubicBezTo>
                  <a:cubicBezTo>
                    <a:pt x="293" y="1"/>
                    <a:pt x="292" y="3"/>
                    <a:pt x="293" y="7"/>
                  </a:cubicBezTo>
                  <a:cubicBezTo>
                    <a:pt x="294" y="15"/>
                    <a:pt x="286" y="20"/>
                    <a:pt x="283" y="28"/>
                  </a:cubicBezTo>
                  <a:cubicBezTo>
                    <a:pt x="279" y="38"/>
                    <a:pt x="272" y="61"/>
                    <a:pt x="267" y="72"/>
                  </a:cubicBezTo>
                  <a:cubicBezTo>
                    <a:pt x="262" y="83"/>
                    <a:pt x="268" y="86"/>
                    <a:pt x="253" y="92"/>
                  </a:cubicBezTo>
                  <a:cubicBezTo>
                    <a:pt x="227" y="100"/>
                    <a:pt x="227" y="106"/>
                    <a:pt x="175" y="110"/>
                  </a:cubicBezTo>
                  <a:cubicBezTo>
                    <a:pt x="145" y="116"/>
                    <a:pt x="119" y="119"/>
                    <a:pt x="89" y="122"/>
                  </a:cubicBezTo>
                  <a:cubicBezTo>
                    <a:pt x="80" y="121"/>
                    <a:pt x="65" y="131"/>
                    <a:pt x="57" y="126"/>
                  </a:cubicBezTo>
                  <a:cubicBezTo>
                    <a:pt x="37" y="113"/>
                    <a:pt x="36" y="108"/>
                    <a:pt x="27" y="90"/>
                  </a:cubicBezTo>
                  <a:cubicBezTo>
                    <a:pt x="17" y="48"/>
                    <a:pt x="26" y="97"/>
                    <a:pt x="15" y="64"/>
                  </a:cubicBezTo>
                  <a:cubicBezTo>
                    <a:pt x="20" y="50"/>
                    <a:pt x="0" y="43"/>
                    <a:pt x="7" y="36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5" name="Freeform 133"/>
            <p:cNvSpPr>
              <a:spLocks/>
            </p:cNvSpPr>
            <p:nvPr/>
          </p:nvSpPr>
          <p:spPr bwMode="auto">
            <a:xfrm>
              <a:off x="1284" y="2444"/>
              <a:ext cx="166" cy="114"/>
            </a:xfrm>
            <a:custGeom>
              <a:avLst/>
              <a:gdLst>
                <a:gd name="T0" fmla="*/ 0 w 166"/>
                <a:gd name="T1" fmla="*/ 0 h 114"/>
                <a:gd name="T2" fmla="*/ 20 w 166"/>
                <a:gd name="T3" fmla="*/ 36 h 114"/>
                <a:gd name="T4" fmla="*/ 38 w 166"/>
                <a:gd name="T5" fmla="*/ 76 h 114"/>
                <a:gd name="T6" fmla="*/ 66 w 166"/>
                <a:gd name="T7" fmla="*/ 94 h 114"/>
                <a:gd name="T8" fmla="*/ 104 w 166"/>
                <a:gd name="T9" fmla="*/ 114 h 114"/>
                <a:gd name="T10" fmla="*/ 132 w 166"/>
                <a:gd name="T11" fmla="*/ 106 h 114"/>
                <a:gd name="T12" fmla="*/ 166 w 166"/>
                <a:gd name="T13" fmla="*/ 96 h 114"/>
                <a:gd name="T14" fmla="*/ 164 w 166"/>
                <a:gd name="T15" fmla="*/ 90 h 114"/>
                <a:gd name="T16" fmla="*/ 150 w 166"/>
                <a:gd name="T17" fmla="*/ 86 h 114"/>
                <a:gd name="T18" fmla="*/ 138 w 166"/>
                <a:gd name="T19" fmla="*/ 78 h 114"/>
                <a:gd name="T20" fmla="*/ 126 w 166"/>
                <a:gd name="T21" fmla="*/ 74 h 114"/>
                <a:gd name="T22" fmla="*/ 100 w 166"/>
                <a:gd name="T23" fmla="*/ 60 h 114"/>
                <a:gd name="T24" fmla="*/ 40 w 166"/>
                <a:gd name="T25" fmla="*/ 32 h 114"/>
                <a:gd name="T26" fmla="*/ 16 w 166"/>
                <a:gd name="T27" fmla="*/ 18 h 114"/>
                <a:gd name="T28" fmla="*/ 0 w 166"/>
                <a:gd name="T29" fmla="*/ 0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6"/>
                <a:gd name="T46" fmla="*/ 0 h 114"/>
                <a:gd name="T47" fmla="*/ 166 w 166"/>
                <a:gd name="T48" fmla="*/ 114 h 1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6" h="114">
                  <a:moveTo>
                    <a:pt x="0" y="0"/>
                  </a:moveTo>
                  <a:cubicBezTo>
                    <a:pt x="6" y="9"/>
                    <a:pt x="17" y="26"/>
                    <a:pt x="20" y="36"/>
                  </a:cubicBezTo>
                  <a:cubicBezTo>
                    <a:pt x="25" y="51"/>
                    <a:pt x="24" y="67"/>
                    <a:pt x="38" y="76"/>
                  </a:cubicBezTo>
                  <a:cubicBezTo>
                    <a:pt x="44" y="85"/>
                    <a:pt x="55" y="90"/>
                    <a:pt x="66" y="94"/>
                  </a:cubicBezTo>
                  <a:cubicBezTo>
                    <a:pt x="80" y="99"/>
                    <a:pt x="89" y="110"/>
                    <a:pt x="104" y="114"/>
                  </a:cubicBezTo>
                  <a:cubicBezTo>
                    <a:pt x="118" y="112"/>
                    <a:pt x="120" y="110"/>
                    <a:pt x="132" y="106"/>
                  </a:cubicBezTo>
                  <a:cubicBezTo>
                    <a:pt x="140" y="94"/>
                    <a:pt x="150" y="97"/>
                    <a:pt x="166" y="96"/>
                  </a:cubicBezTo>
                  <a:cubicBezTo>
                    <a:pt x="165" y="94"/>
                    <a:pt x="166" y="91"/>
                    <a:pt x="164" y="90"/>
                  </a:cubicBezTo>
                  <a:cubicBezTo>
                    <a:pt x="160" y="87"/>
                    <a:pt x="154" y="88"/>
                    <a:pt x="150" y="86"/>
                  </a:cubicBezTo>
                  <a:cubicBezTo>
                    <a:pt x="146" y="84"/>
                    <a:pt x="143" y="80"/>
                    <a:pt x="138" y="78"/>
                  </a:cubicBezTo>
                  <a:cubicBezTo>
                    <a:pt x="134" y="77"/>
                    <a:pt x="126" y="74"/>
                    <a:pt x="126" y="74"/>
                  </a:cubicBezTo>
                  <a:cubicBezTo>
                    <a:pt x="119" y="67"/>
                    <a:pt x="109" y="63"/>
                    <a:pt x="100" y="60"/>
                  </a:cubicBezTo>
                  <a:cubicBezTo>
                    <a:pt x="84" y="44"/>
                    <a:pt x="61" y="39"/>
                    <a:pt x="40" y="32"/>
                  </a:cubicBezTo>
                  <a:cubicBezTo>
                    <a:pt x="31" y="29"/>
                    <a:pt x="25" y="21"/>
                    <a:pt x="16" y="18"/>
                  </a:cubicBezTo>
                  <a:cubicBezTo>
                    <a:pt x="11" y="10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00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6" name="Freeform 134"/>
            <p:cNvSpPr>
              <a:spLocks/>
            </p:cNvSpPr>
            <p:nvPr/>
          </p:nvSpPr>
          <p:spPr bwMode="auto">
            <a:xfrm>
              <a:off x="1468" y="2548"/>
              <a:ext cx="202" cy="134"/>
            </a:xfrm>
            <a:custGeom>
              <a:avLst/>
              <a:gdLst>
                <a:gd name="T0" fmla="*/ 0 w 202"/>
                <a:gd name="T1" fmla="*/ 0 h 134"/>
                <a:gd name="T2" fmla="*/ 14 w 202"/>
                <a:gd name="T3" fmla="*/ 16 h 134"/>
                <a:gd name="T4" fmla="*/ 34 w 202"/>
                <a:gd name="T5" fmla="*/ 70 h 134"/>
                <a:gd name="T6" fmla="*/ 40 w 202"/>
                <a:gd name="T7" fmla="*/ 88 h 134"/>
                <a:gd name="T8" fmla="*/ 64 w 202"/>
                <a:gd name="T9" fmla="*/ 104 h 134"/>
                <a:gd name="T10" fmla="*/ 92 w 202"/>
                <a:gd name="T11" fmla="*/ 120 h 134"/>
                <a:gd name="T12" fmla="*/ 130 w 202"/>
                <a:gd name="T13" fmla="*/ 134 h 134"/>
                <a:gd name="T14" fmla="*/ 152 w 202"/>
                <a:gd name="T15" fmla="*/ 124 h 134"/>
                <a:gd name="T16" fmla="*/ 158 w 202"/>
                <a:gd name="T17" fmla="*/ 120 h 134"/>
                <a:gd name="T18" fmla="*/ 202 w 202"/>
                <a:gd name="T19" fmla="*/ 94 h 134"/>
                <a:gd name="T20" fmla="*/ 158 w 202"/>
                <a:gd name="T21" fmla="*/ 68 h 134"/>
                <a:gd name="T22" fmla="*/ 138 w 202"/>
                <a:gd name="T23" fmla="*/ 62 h 134"/>
                <a:gd name="T24" fmla="*/ 132 w 202"/>
                <a:gd name="T25" fmla="*/ 60 h 134"/>
                <a:gd name="T26" fmla="*/ 76 w 202"/>
                <a:gd name="T27" fmla="*/ 36 h 134"/>
                <a:gd name="T28" fmla="*/ 68 w 202"/>
                <a:gd name="T29" fmla="*/ 32 h 134"/>
                <a:gd name="T30" fmla="*/ 60 w 202"/>
                <a:gd name="T31" fmla="*/ 30 h 134"/>
                <a:gd name="T32" fmla="*/ 42 w 202"/>
                <a:gd name="T33" fmla="*/ 24 h 134"/>
                <a:gd name="T34" fmla="*/ 0 w 202"/>
                <a:gd name="T35" fmla="*/ 0 h 1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2"/>
                <a:gd name="T55" fmla="*/ 0 h 134"/>
                <a:gd name="T56" fmla="*/ 202 w 202"/>
                <a:gd name="T57" fmla="*/ 134 h 1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2" h="134">
                  <a:moveTo>
                    <a:pt x="0" y="0"/>
                  </a:moveTo>
                  <a:cubicBezTo>
                    <a:pt x="9" y="14"/>
                    <a:pt x="4" y="9"/>
                    <a:pt x="14" y="16"/>
                  </a:cubicBezTo>
                  <a:cubicBezTo>
                    <a:pt x="20" y="34"/>
                    <a:pt x="28" y="52"/>
                    <a:pt x="34" y="70"/>
                  </a:cubicBezTo>
                  <a:cubicBezTo>
                    <a:pt x="35" y="73"/>
                    <a:pt x="38" y="86"/>
                    <a:pt x="40" y="88"/>
                  </a:cubicBezTo>
                  <a:cubicBezTo>
                    <a:pt x="47" y="93"/>
                    <a:pt x="56" y="101"/>
                    <a:pt x="64" y="104"/>
                  </a:cubicBezTo>
                  <a:cubicBezTo>
                    <a:pt x="69" y="111"/>
                    <a:pt x="83" y="117"/>
                    <a:pt x="92" y="120"/>
                  </a:cubicBezTo>
                  <a:cubicBezTo>
                    <a:pt x="99" y="131"/>
                    <a:pt x="118" y="130"/>
                    <a:pt x="130" y="134"/>
                  </a:cubicBezTo>
                  <a:cubicBezTo>
                    <a:pt x="145" y="131"/>
                    <a:pt x="137" y="134"/>
                    <a:pt x="152" y="124"/>
                  </a:cubicBezTo>
                  <a:cubicBezTo>
                    <a:pt x="154" y="123"/>
                    <a:pt x="158" y="120"/>
                    <a:pt x="158" y="120"/>
                  </a:cubicBezTo>
                  <a:cubicBezTo>
                    <a:pt x="167" y="107"/>
                    <a:pt x="187" y="97"/>
                    <a:pt x="202" y="94"/>
                  </a:cubicBezTo>
                  <a:cubicBezTo>
                    <a:pt x="188" y="85"/>
                    <a:pt x="174" y="73"/>
                    <a:pt x="158" y="68"/>
                  </a:cubicBezTo>
                  <a:cubicBezTo>
                    <a:pt x="137" y="62"/>
                    <a:pt x="167" y="72"/>
                    <a:pt x="138" y="62"/>
                  </a:cubicBezTo>
                  <a:cubicBezTo>
                    <a:pt x="136" y="61"/>
                    <a:pt x="132" y="60"/>
                    <a:pt x="132" y="60"/>
                  </a:cubicBezTo>
                  <a:cubicBezTo>
                    <a:pt x="116" y="48"/>
                    <a:pt x="94" y="43"/>
                    <a:pt x="76" y="36"/>
                  </a:cubicBezTo>
                  <a:cubicBezTo>
                    <a:pt x="73" y="35"/>
                    <a:pt x="71" y="33"/>
                    <a:pt x="68" y="32"/>
                  </a:cubicBezTo>
                  <a:cubicBezTo>
                    <a:pt x="65" y="31"/>
                    <a:pt x="63" y="31"/>
                    <a:pt x="60" y="30"/>
                  </a:cubicBezTo>
                  <a:cubicBezTo>
                    <a:pt x="54" y="28"/>
                    <a:pt x="42" y="24"/>
                    <a:pt x="42" y="24"/>
                  </a:cubicBezTo>
                  <a:cubicBezTo>
                    <a:pt x="32" y="14"/>
                    <a:pt x="13" y="8"/>
                    <a:pt x="0" y="0"/>
                  </a:cubicBezTo>
                  <a:close/>
                </a:path>
              </a:pathLst>
            </a:custGeom>
            <a:solidFill>
              <a:srgbClr val="00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7" name="Freeform 135"/>
            <p:cNvSpPr>
              <a:spLocks/>
            </p:cNvSpPr>
            <p:nvPr/>
          </p:nvSpPr>
          <p:spPr bwMode="auto">
            <a:xfrm>
              <a:off x="1076" y="2338"/>
              <a:ext cx="166" cy="120"/>
            </a:xfrm>
            <a:custGeom>
              <a:avLst/>
              <a:gdLst>
                <a:gd name="T0" fmla="*/ 0 w 166"/>
                <a:gd name="T1" fmla="*/ 0 h 120"/>
                <a:gd name="T2" fmla="*/ 34 w 166"/>
                <a:gd name="T3" fmla="*/ 62 h 120"/>
                <a:gd name="T4" fmla="*/ 54 w 166"/>
                <a:gd name="T5" fmla="*/ 78 h 120"/>
                <a:gd name="T6" fmla="*/ 96 w 166"/>
                <a:gd name="T7" fmla="*/ 104 h 120"/>
                <a:gd name="T8" fmla="*/ 120 w 166"/>
                <a:gd name="T9" fmla="*/ 120 h 120"/>
                <a:gd name="T10" fmla="*/ 166 w 166"/>
                <a:gd name="T11" fmla="*/ 98 h 120"/>
                <a:gd name="T12" fmla="*/ 160 w 166"/>
                <a:gd name="T13" fmla="*/ 84 h 120"/>
                <a:gd name="T14" fmla="*/ 136 w 166"/>
                <a:gd name="T15" fmla="*/ 76 h 120"/>
                <a:gd name="T16" fmla="*/ 88 w 166"/>
                <a:gd name="T17" fmla="*/ 52 h 120"/>
                <a:gd name="T18" fmla="*/ 62 w 166"/>
                <a:gd name="T19" fmla="*/ 40 h 120"/>
                <a:gd name="T20" fmla="*/ 50 w 166"/>
                <a:gd name="T21" fmla="*/ 36 h 120"/>
                <a:gd name="T22" fmla="*/ 26 w 166"/>
                <a:gd name="T23" fmla="*/ 16 h 120"/>
                <a:gd name="T24" fmla="*/ 0 w 166"/>
                <a:gd name="T25" fmla="*/ 0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6"/>
                <a:gd name="T40" fmla="*/ 0 h 120"/>
                <a:gd name="T41" fmla="*/ 166 w 166"/>
                <a:gd name="T42" fmla="*/ 120 h 1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6" h="120">
                  <a:moveTo>
                    <a:pt x="0" y="0"/>
                  </a:moveTo>
                  <a:cubicBezTo>
                    <a:pt x="19" y="19"/>
                    <a:pt x="14" y="49"/>
                    <a:pt x="34" y="62"/>
                  </a:cubicBezTo>
                  <a:cubicBezTo>
                    <a:pt x="38" y="68"/>
                    <a:pt x="47" y="76"/>
                    <a:pt x="54" y="78"/>
                  </a:cubicBezTo>
                  <a:cubicBezTo>
                    <a:pt x="65" y="89"/>
                    <a:pt x="81" y="99"/>
                    <a:pt x="96" y="104"/>
                  </a:cubicBezTo>
                  <a:cubicBezTo>
                    <a:pt x="104" y="112"/>
                    <a:pt x="111" y="114"/>
                    <a:pt x="120" y="120"/>
                  </a:cubicBezTo>
                  <a:cubicBezTo>
                    <a:pt x="134" y="117"/>
                    <a:pt x="154" y="106"/>
                    <a:pt x="166" y="98"/>
                  </a:cubicBezTo>
                  <a:cubicBezTo>
                    <a:pt x="165" y="94"/>
                    <a:pt x="164" y="87"/>
                    <a:pt x="160" y="84"/>
                  </a:cubicBezTo>
                  <a:cubicBezTo>
                    <a:pt x="153" y="80"/>
                    <a:pt x="143" y="80"/>
                    <a:pt x="136" y="76"/>
                  </a:cubicBezTo>
                  <a:cubicBezTo>
                    <a:pt x="121" y="66"/>
                    <a:pt x="105" y="58"/>
                    <a:pt x="88" y="52"/>
                  </a:cubicBezTo>
                  <a:cubicBezTo>
                    <a:pt x="79" y="49"/>
                    <a:pt x="71" y="44"/>
                    <a:pt x="62" y="40"/>
                  </a:cubicBezTo>
                  <a:cubicBezTo>
                    <a:pt x="58" y="38"/>
                    <a:pt x="50" y="36"/>
                    <a:pt x="50" y="36"/>
                  </a:cubicBezTo>
                  <a:cubicBezTo>
                    <a:pt x="42" y="28"/>
                    <a:pt x="35" y="25"/>
                    <a:pt x="26" y="16"/>
                  </a:cubicBezTo>
                  <a:cubicBezTo>
                    <a:pt x="16" y="6"/>
                    <a:pt x="10" y="17"/>
                    <a:pt x="0" y="0"/>
                  </a:cubicBezTo>
                  <a:close/>
                </a:path>
              </a:pathLst>
            </a:custGeom>
            <a:solidFill>
              <a:srgbClr val="00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8" name="Freeform 136"/>
            <p:cNvSpPr>
              <a:spLocks/>
            </p:cNvSpPr>
            <p:nvPr/>
          </p:nvSpPr>
          <p:spPr bwMode="auto">
            <a:xfrm>
              <a:off x="1724" y="2664"/>
              <a:ext cx="200" cy="148"/>
            </a:xfrm>
            <a:custGeom>
              <a:avLst/>
              <a:gdLst>
                <a:gd name="T0" fmla="*/ 0 w 200"/>
                <a:gd name="T1" fmla="*/ 0 h 148"/>
                <a:gd name="T2" fmla="*/ 50 w 200"/>
                <a:gd name="T3" fmla="*/ 28 h 148"/>
                <a:gd name="T4" fmla="*/ 74 w 200"/>
                <a:gd name="T5" fmla="*/ 38 h 148"/>
                <a:gd name="T6" fmla="*/ 106 w 200"/>
                <a:gd name="T7" fmla="*/ 56 h 148"/>
                <a:gd name="T8" fmla="*/ 124 w 200"/>
                <a:gd name="T9" fmla="*/ 68 h 148"/>
                <a:gd name="T10" fmla="*/ 182 w 200"/>
                <a:gd name="T11" fmla="*/ 94 h 148"/>
                <a:gd name="T12" fmla="*/ 200 w 200"/>
                <a:gd name="T13" fmla="*/ 106 h 148"/>
                <a:gd name="T14" fmla="*/ 172 w 200"/>
                <a:gd name="T15" fmla="*/ 118 h 148"/>
                <a:gd name="T16" fmla="*/ 148 w 200"/>
                <a:gd name="T17" fmla="*/ 132 h 148"/>
                <a:gd name="T18" fmla="*/ 138 w 200"/>
                <a:gd name="T19" fmla="*/ 140 h 148"/>
                <a:gd name="T20" fmla="*/ 126 w 200"/>
                <a:gd name="T21" fmla="*/ 148 h 148"/>
                <a:gd name="T22" fmla="*/ 46 w 200"/>
                <a:gd name="T23" fmla="*/ 110 h 148"/>
                <a:gd name="T24" fmla="*/ 32 w 200"/>
                <a:gd name="T25" fmla="*/ 92 h 148"/>
                <a:gd name="T26" fmla="*/ 28 w 200"/>
                <a:gd name="T27" fmla="*/ 86 h 148"/>
                <a:gd name="T28" fmla="*/ 0 w 200"/>
                <a:gd name="T29" fmla="*/ 0 h 1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"/>
                <a:gd name="T46" fmla="*/ 0 h 148"/>
                <a:gd name="T47" fmla="*/ 200 w 200"/>
                <a:gd name="T48" fmla="*/ 148 h 1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" h="148">
                  <a:moveTo>
                    <a:pt x="0" y="0"/>
                  </a:moveTo>
                  <a:cubicBezTo>
                    <a:pt x="16" y="11"/>
                    <a:pt x="33" y="20"/>
                    <a:pt x="50" y="28"/>
                  </a:cubicBezTo>
                  <a:cubicBezTo>
                    <a:pt x="58" y="32"/>
                    <a:pt x="74" y="38"/>
                    <a:pt x="74" y="38"/>
                  </a:cubicBezTo>
                  <a:cubicBezTo>
                    <a:pt x="82" y="46"/>
                    <a:pt x="95" y="52"/>
                    <a:pt x="106" y="56"/>
                  </a:cubicBezTo>
                  <a:cubicBezTo>
                    <a:pt x="113" y="58"/>
                    <a:pt x="118" y="64"/>
                    <a:pt x="124" y="68"/>
                  </a:cubicBezTo>
                  <a:cubicBezTo>
                    <a:pt x="140" y="79"/>
                    <a:pt x="163" y="88"/>
                    <a:pt x="182" y="94"/>
                  </a:cubicBezTo>
                  <a:cubicBezTo>
                    <a:pt x="188" y="100"/>
                    <a:pt x="193" y="101"/>
                    <a:pt x="200" y="106"/>
                  </a:cubicBezTo>
                  <a:cubicBezTo>
                    <a:pt x="191" y="112"/>
                    <a:pt x="181" y="113"/>
                    <a:pt x="172" y="118"/>
                  </a:cubicBezTo>
                  <a:cubicBezTo>
                    <a:pt x="163" y="123"/>
                    <a:pt x="157" y="129"/>
                    <a:pt x="148" y="132"/>
                  </a:cubicBezTo>
                  <a:cubicBezTo>
                    <a:pt x="141" y="143"/>
                    <a:pt x="148" y="134"/>
                    <a:pt x="138" y="140"/>
                  </a:cubicBezTo>
                  <a:cubicBezTo>
                    <a:pt x="134" y="142"/>
                    <a:pt x="126" y="148"/>
                    <a:pt x="126" y="148"/>
                  </a:cubicBezTo>
                  <a:cubicBezTo>
                    <a:pt x="95" y="144"/>
                    <a:pt x="74" y="119"/>
                    <a:pt x="46" y="110"/>
                  </a:cubicBezTo>
                  <a:cubicBezTo>
                    <a:pt x="37" y="101"/>
                    <a:pt x="42" y="106"/>
                    <a:pt x="32" y="92"/>
                  </a:cubicBezTo>
                  <a:cubicBezTo>
                    <a:pt x="31" y="90"/>
                    <a:pt x="28" y="86"/>
                    <a:pt x="28" y="86"/>
                  </a:cubicBezTo>
                  <a:cubicBezTo>
                    <a:pt x="25" y="57"/>
                    <a:pt x="9" y="28"/>
                    <a:pt x="0" y="0"/>
                  </a:cubicBezTo>
                  <a:close/>
                </a:path>
              </a:pathLst>
            </a:custGeom>
            <a:solidFill>
              <a:srgbClr val="00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9" name="Freeform 137"/>
            <p:cNvSpPr>
              <a:spLocks/>
            </p:cNvSpPr>
            <p:nvPr/>
          </p:nvSpPr>
          <p:spPr bwMode="auto">
            <a:xfrm>
              <a:off x="1974" y="2790"/>
              <a:ext cx="288" cy="234"/>
            </a:xfrm>
            <a:custGeom>
              <a:avLst/>
              <a:gdLst>
                <a:gd name="T0" fmla="*/ 0 w 288"/>
                <a:gd name="T1" fmla="*/ 0 h 234"/>
                <a:gd name="T2" fmla="*/ 30 w 288"/>
                <a:gd name="T3" fmla="*/ 14 h 234"/>
                <a:gd name="T4" fmla="*/ 42 w 288"/>
                <a:gd name="T5" fmla="*/ 18 h 234"/>
                <a:gd name="T6" fmla="*/ 60 w 288"/>
                <a:gd name="T7" fmla="*/ 28 h 234"/>
                <a:gd name="T8" fmla="*/ 118 w 288"/>
                <a:gd name="T9" fmla="*/ 52 h 234"/>
                <a:gd name="T10" fmla="*/ 152 w 288"/>
                <a:gd name="T11" fmla="*/ 64 h 234"/>
                <a:gd name="T12" fmla="*/ 218 w 288"/>
                <a:gd name="T13" fmla="*/ 98 h 234"/>
                <a:gd name="T14" fmla="*/ 260 w 288"/>
                <a:gd name="T15" fmla="*/ 116 h 234"/>
                <a:gd name="T16" fmla="*/ 288 w 288"/>
                <a:gd name="T17" fmla="*/ 124 h 234"/>
                <a:gd name="T18" fmla="*/ 278 w 288"/>
                <a:gd name="T19" fmla="*/ 146 h 234"/>
                <a:gd name="T20" fmla="*/ 270 w 288"/>
                <a:gd name="T21" fmla="*/ 158 h 234"/>
                <a:gd name="T22" fmla="*/ 250 w 288"/>
                <a:gd name="T23" fmla="*/ 206 h 234"/>
                <a:gd name="T24" fmla="*/ 220 w 288"/>
                <a:gd name="T25" fmla="*/ 234 h 234"/>
                <a:gd name="T26" fmla="*/ 188 w 288"/>
                <a:gd name="T27" fmla="*/ 226 h 234"/>
                <a:gd name="T28" fmla="*/ 176 w 288"/>
                <a:gd name="T29" fmla="*/ 218 h 234"/>
                <a:gd name="T30" fmla="*/ 172 w 288"/>
                <a:gd name="T31" fmla="*/ 212 h 234"/>
                <a:gd name="T32" fmla="*/ 160 w 288"/>
                <a:gd name="T33" fmla="*/ 204 h 234"/>
                <a:gd name="T34" fmla="*/ 114 w 288"/>
                <a:gd name="T35" fmla="*/ 182 h 234"/>
                <a:gd name="T36" fmla="*/ 88 w 288"/>
                <a:gd name="T37" fmla="*/ 160 h 234"/>
                <a:gd name="T38" fmla="*/ 76 w 288"/>
                <a:gd name="T39" fmla="*/ 150 h 234"/>
                <a:gd name="T40" fmla="*/ 52 w 288"/>
                <a:gd name="T41" fmla="*/ 108 h 234"/>
                <a:gd name="T42" fmla="*/ 48 w 288"/>
                <a:gd name="T43" fmla="*/ 88 h 234"/>
                <a:gd name="T44" fmla="*/ 44 w 288"/>
                <a:gd name="T45" fmla="*/ 76 h 234"/>
                <a:gd name="T46" fmla="*/ 28 w 288"/>
                <a:gd name="T47" fmla="*/ 40 h 234"/>
                <a:gd name="T48" fmla="*/ 12 w 288"/>
                <a:gd name="T49" fmla="*/ 16 h 234"/>
                <a:gd name="T50" fmla="*/ 0 w 288"/>
                <a:gd name="T51" fmla="*/ 0 h 2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8"/>
                <a:gd name="T79" fmla="*/ 0 h 234"/>
                <a:gd name="T80" fmla="*/ 288 w 288"/>
                <a:gd name="T81" fmla="*/ 234 h 2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8" h="234">
                  <a:moveTo>
                    <a:pt x="0" y="0"/>
                  </a:moveTo>
                  <a:cubicBezTo>
                    <a:pt x="9" y="6"/>
                    <a:pt x="20" y="10"/>
                    <a:pt x="30" y="14"/>
                  </a:cubicBezTo>
                  <a:cubicBezTo>
                    <a:pt x="34" y="16"/>
                    <a:pt x="42" y="18"/>
                    <a:pt x="42" y="18"/>
                  </a:cubicBezTo>
                  <a:cubicBezTo>
                    <a:pt x="47" y="26"/>
                    <a:pt x="51" y="26"/>
                    <a:pt x="60" y="28"/>
                  </a:cubicBezTo>
                  <a:cubicBezTo>
                    <a:pt x="76" y="38"/>
                    <a:pt x="99" y="47"/>
                    <a:pt x="118" y="52"/>
                  </a:cubicBezTo>
                  <a:cubicBezTo>
                    <a:pt x="128" y="59"/>
                    <a:pt x="142" y="57"/>
                    <a:pt x="152" y="64"/>
                  </a:cubicBezTo>
                  <a:cubicBezTo>
                    <a:pt x="173" y="78"/>
                    <a:pt x="194" y="90"/>
                    <a:pt x="218" y="98"/>
                  </a:cubicBezTo>
                  <a:cubicBezTo>
                    <a:pt x="233" y="103"/>
                    <a:pt x="244" y="113"/>
                    <a:pt x="260" y="116"/>
                  </a:cubicBezTo>
                  <a:cubicBezTo>
                    <a:pt x="270" y="121"/>
                    <a:pt x="277" y="122"/>
                    <a:pt x="288" y="124"/>
                  </a:cubicBezTo>
                  <a:cubicBezTo>
                    <a:pt x="277" y="131"/>
                    <a:pt x="283" y="134"/>
                    <a:pt x="278" y="146"/>
                  </a:cubicBezTo>
                  <a:cubicBezTo>
                    <a:pt x="276" y="150"/>
                    <a:pt x="270" y="158"/>
                    <a:pt x="270" y="158"/>
                  </a:cubicBezTo>
                  <a:cubicBezTo>
                    <a:pt x="267" y="175"/>
                    <a:pt x="259" y="192"/>
                    <a:pt x="250" y="206"/>
                  </a:cubicBezTo>
                  <a:cubicBezTo>
                    <a:pt x="244" y="230"/>
                    <a:pt x="243" y="226"/>
                    <a:pt x="220" y="234"/>
                  </a:cubicBezTo>
                  <a:cubicBezTo>
                    <a:pt x="209" y="232"/>
                    <a:pt x="199" y="229"/>
                    <a:pt x="188" y="226"/>
                  </a:cubicBezTo>
                  <a:cubicBezTo>
                    <a:pt x="184" y="223"/>
                    <a:pt x="179" y="222"/>
                    <a:pt x="176" y="218"/>
                  </a:cubicBezTo>
                  <a:cubicBezTo>
                    <a:pt x="175" y="216"/>
                    <a:pt x="174" y="214"/>
                    <a:pt x="172" y="212"/>
                  </a:cubicBezTo>
                  <a:cubicBezTo>
                    <a:pt x="168" y="209"/>
                    <a:pt x="160" y="204"/>
                    <a:pt x="160" y="204"/>
                  </a:cubicBezTo>
                  <a:cubicBezTo>
                    <a:pt x="155" y="188"/>
                    <a:pt x="114" y="182"/>
                    <a:pt x="114" y="182"/>
                  </a:cubicBezTo>
                  <a:cubicBezTo>
                    <a:pt x="104" y="175"/>
                    <a:pt x="101" y="164"/>
                    <a:pt x="88" y="160"/>
                  </a:cubicBezTo>
                  <a:cubicBezTo>
                    <a:pt x="84" y="156"/>
                    <a:pt x="79" y="154"/>
                    <a:pt x="76" y="150"/>
                  </a:cubicBezTo>
                  <a:cubicBezTo>
                    <a:pt x="66" y="137"/>
                    <a:pt x="64" y="120"/>
                    <a:pt x="52" y="108"/>
                  </a:cubicBezTo>
                  <a:cubicBezTo>
                    <a:pt x="46" y="91"/>
                    <a:pt x="55" y="118"/>
                    <a:pt x="48" y="88"/>
                  </a:cubicBezTo>
                  <a:cubicBezTo>
                    <a:pt x="47" y="84"/>
                    <a:pt x="44" y="76"/>
                    <a:pt x="44" y="76"/>
                  </a:cubicBezTo>
                  <a:cubicBezTo>
                    <a:pt x="42" y="59"/>
                    <a:pt x="39" y="51"/>
                    <a:pt x="28" y="40"/>
                  </a:cubicBezTo>
                  <a:cubicBezTo>
                    <a:pt x="25" y="32"/>
                    <a:pt x="18" y="22"/>
                    <a:pt x="12" y="16"/>
                  </a:cubicBezTo>
                  <a:cubicBezTo>
                    <a:pt x="9" y="6"/>
                    <a:pt x="11" y="11"/>
                    <a:pt x="0" y="0"/>
                  </a:cubicBezTo>
                  <a:close/>
                </a:path>
              </a:pathLst>
            </a:custGeom>
            <a:solidFill>
              <a:srgbClr val="00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0" name="Freeform 138"/>
            <p:cNvSpPr>
              <a:spLocks/>
            </p:cNvSpPr>
            <p:nvPr/>
          </p:nvSpPr>
          <p:spPr bwMode="auto">
            <a:xfrm>
              <a:off x="1005" y="2318"/>
              <a:ext cx="37" cy="42"/>
            </a:xfrm>
            <a:custGeom>
              <a:avLst/>
              <a:gdLst>
                <a:gd name="T0" fmla="*/ 3 w 37"/>
                <a:gd name="T1" fmla="*/ 42 h 42"/>
                <a:gd name="T2" fmla="*/ 25 w 37"/>
                <a:gd name="T3" fmla="*/ 28 h 42"/>
                <a:gd name="T4" fmla="*/ 37 w 37"/>
                <a:gd name="T5" fmla="*/ 12 h 42"/>
                <a:gd name="T6" fmla="*/ 7 w 37"/>
                <a:gd name="T7" fmla="*/ 0 h 42"/>
                <a:gd name="T8" fmla="*/ 3 w 37"/>
                <a:gd name="T9" fmla="*/ 42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42"/>
                <a:gd name="T17" fmla="*/ 37 w 3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42">
                  <a:moveTo>
                    <a:pt x="3" y="42"/>
                  </a:moveTo>
                  <a:cubicBezTo>
                    <a:pt x="10" y="37"/>
                    <a:pt x="17" y="31"/>
                    <a:pt x="25" y="28"/>
                  </a:cubicBezTo>
                  <a:cubicBezTo>
                    <a:pt x="29" y="21"/>
                    <a:pt x="34" y="20"/>
                    <a:pt x="37" y="12"/>
                  </a:cubicBezTo>
                  <a:cubicBezTo>
                    <a:pt x="26" y="8"/>
                    <a:pt x="17" y="3"/>
                    <a:pt x="7" y="0"/>
                  </a:cubicBezTo>
                  <a:cubicBezTo>
                    <a:pt x="0" y="10"/>
                    <a:pt x="3" y="30"/>
                    <a:pt x="3" y="42"/>
                  </a:cubicBezTo>
                  <a:close/>
                </a:path>
              </a:pathLst>
            </a:custGeom>
            <a:solidFill>
              <a:srgbClr val="00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1" name="Freeform 139"/>
            <p:cNvSpPr>
              <a:spLocks/>
            </p:cNvSpPr>
            <p:nvPr/>
          </p:nvSpPr>
          <p:spPr bwMode="auto">
            <a:xfrm>
              <a:off x="1094" y="2344"/>
              <a:ext cx="194" cy="82"/>
            </a:xfrm>
            <a:custGeom>
              <a:avLst/>
              <a:gdLst>
                <a:gd name="T0" fmla="*/ 0 w 194"/>
                <a:gd name="T1" fmla="*/ 4 h 82"/>
                <a:gd name="T2" fmla="*/ 134 w 194"/>
                <a:gd name="T3" fmla="*/ 6 h 82"/>
                <a:gd name="T4" fmla="*/ 186 w 194"/>
                <a:gd name="T5" fmla="*/ 20 h 82"/>
                <a:gd name="T6" fmla="*/ 194 w 194"/>
                <a:gd name="T7" fmla="*/ 38 h 82"/>
                <a:gd name="T8" fmla="*/ 178 w 194"/>
                <a:gd name="T9" fmla="*/ 56 h 82"/>
                <a:gd name="T10" fmla="*/ 174 w 194"/>
                <a:gd name="T11" fmla="*/ 62 h 82"/>
                <a:gd name="T12" fmla="*/ 168 w 194"/>
                <a:gd name="T13" fmla="*/ 64 h 82"/>
                <a:gd name="T14" fmla="*/ 146 w 194"/>
                <a:gd name="T15" fmla="*/ 82 h 82"/>
                <a:gd name="T16" fmla="*/ 92 w 194"/>
                <a:gd name="T17" fmla="*/ 60 h 82"/>
                <a:gd name="T18" fmla="*/ 60 w 194"/>
                <a:gd name="T19" fmla="*/ 46 h 82"/>
                <a:gd name="T20" fmla="*/ 34 w 194"/>
                <a:gd name="T21" fmla="*/ 36 h 82"/>
                <a:gd name="T22" fmla="*/ 22 w 194"/>
                <a:gd name="T23" fmla="*/ 22 h 82"/>
                <a:gd name="T24" fmla="*/ 10 w 194"/>
                <a:gd name="T25" fmla="*/ 14 h 82"/>
                <a:gd name="T26" fmla="*/ 0 w 194"/>
                <a:gd name="T27" fmla="*/ 4 h 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4"/>
                <a:gd name="T43" fmla="*/ 0 h 82"/>
                <a:gd name="T44" fmla="*/ 194 w 194"/>
                <a:gd name="T45" fmla="*/ 82 h 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4" h="82">
                  <a:moveTo>
                    <a:pt x="0" y="4"/>
                  </a:moveTo>
                  <a:cubicBezTo>
                    <a:pt x="44" y="0"/>
                    <a:pt x="90" y="5"/>
                    <a:pt x="134" y="6"/>
                  </a:cubicBezTo>
                  <a:cubicBezTo>
                    <a:pt x="152" y="10"/>
                    <a:pt x="169" y="16"/>
                    <a:pt x="186" y="20"/>
                  </a:cubicBezTo>
                  <a:cubicBezTo>
                    <a:pt x="190" y="25"/>
                    <a:pt x="194" y="38"/>
                    <a:pt x="194" y="38"/>
                  </a:cubicBezTo>
                  <a:cubicBezTo>
                    <a:pt x="189" y="54"/>
                    <a:pt x="190" y="48"/>
                    <a:pt x="178" y="56"/>
                  </a:cubicBezTo>
                  <a:cubicBezTo>
                    <a:pt x="177" y="58"/>
                    <a:pt x="176" y="60"/>
                    <a:pt x="174" y="62"/>
                  </a:cubicBezTo>
                  <a:cubicBezTo>
                    <a:pt x="172" y="63"/>
                    <a:pt x="169" y="63"/>
                    <a:pt x="168" y="64"/>
                  </a:cubicBezTo>
                  <a:cubicBezTo>
                    <a:pt x="157" y="75"/>
                    <a:pt x="162" y="78"/>
                    <a:pt x="146" y="82"/>
                  </a:cubicBezTo>
                  <a:cubicBezTo>
                    <a:pt x="125" y="79"/>
                    <a:pt x="112" y="65"/>
                    <a:pt x="92" y="60"/>
                  </a:cubicBezTo>
                  <a:cubicBezTo>
                    <a:pt x="83" y="54"/>
                    <a:pt x="70" y="49"/>
                    <a:pt x="60" y="46"/>
                  </a:cubicBezTo>
                  <a:cubicBezTo>
                    <a:pt x="51" y="39"/>
                    <a:pt x="44" y="39"/>
                    <a:pt x="34" y="36"/>
                  </a:cubicBezTo>
                  <a:cubicBezTo>
                    <a:pt x="29" y="28"/>
                    <a:pt x="30" y="26"/>
                    <a:pt x="22" y="22"/>
                  </a:cubicBezTo>
                  <a:cubicBezTo>
                    <a:pt x="18" y="20"/>
                    <a:pt x="10" y="14"/>
                    <a:pt x="10" y="14"/>
                  </a:cubicBezTo>
                  <a:cubicBezTo>
                    <a:pt x="8" y="11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0000FF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2" name="Freeform 140"/>
            <p:cNvSpPr>
              <a:spLocks/>
            </p:cNvSpPr>
            <p:nvPr/>
          </p:nvSpPr>
          <p:spPr bwMode="auto">
            <a:xfrm>
              <a:off x="1004" y="2271"/>
              <a:ext cx="73" cy="63"/>
            </a:xfrm>
            <a:custGeom>
              <a:avLst/>
              <a:gdLst>
                <a:gd name="T0" fmla="*/ 5 w 72"/>
                <a:gd name="T1" fmla="*/ 48 h 63"/>
                <a:gd name="T2" fmla="*/ 7 w 72"/>
                <a:gd name="T3" fmla="*/ 4 h 63"/>
                <a:gd name="T4" fmla="*/ 63 w 72"/>
                <a:gd name="T5" fmla="*/ 14 h 63"/>
                <a:gd name="T6" fmla="*/ 75 w 72"/>
                <a:gd name="T7" fmla="*/ 22 h 63"/>
                <a:gd name="T8" fmla="*/ 53 w 72"/>
                <a:gd name="T9" fmla="*/ 52 h 63"/>
                <a:gd name="T10" fmla="*/ 5 w 72"/>
                <a:gd name="T11" fmla="*/ 48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63"/>
                <a:gd name="T20" fmla="*/ 72 w 72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63">
                  <a:moveTo>
                    <a:pt x="5" y="48"/>
                  </a:moveTo>
                  <a:cubicBezTo>
                    <a:pt x="6" y="33"/>
                    <a:pt x="0" y="17"/>
                    <a:pt x="7" y="4"/>
                  </a:cubicBezTo>
                  <a:cubicBezTo>
                    <a:pt x="9" y="0"/>
                    <a:pt x="45" y="10"/>
                    <a:pt x="51" y="14"/>
                  </a:cubicBezTo>
                  <a:cubicBezTo>
                    <a:pt x="55" y="17"/>
                    <a:pt x="63" y="22"/>
                    <a:pt x="63" y="22"/>
                  </a:cubicBezTo>
                  <a:cubicBezTo>
                    <a:pt x="72" y="35"/>
                    <a:pt x="52" y="45"/>
                    <a:pt x="41" y="52"/>
                  </a:cubicBezTo>
                  <a:cubicBezTo>
                    <a:pt x="34" y="63"/>
                    <a:pt x="21" y="48"/>
                    <a:pt x="5" y="48"/>
                  </a:cubicBezTo>
                  <a:close/>
                </a:path>
              </a:pathLst>
            </a:custGeom>
            <a:solidFill>
              <a:srgbClr val="0000FF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3" name="Freeform 141"/>
            <p:cNvSpPr>
              <a:spLocks/>
            </p:cNvSpPr>
            <p:nvPr/>
          </p:nvSpPr>
          <p:spPr bwMode="auto">
            <a:xfrm>
              <a:off x="1294" y="2436"/>
              <a:ext cx="207" cy="94"/>
            </a:xfrm>
            <a:custGeom>
              <a:avLst/>
              <a:gdLst>
                <a:gd name="T0" fmla="*/ 0 w 207"/>
                <a:gd name="T1" fmla="*/ 14 h 94"/>
                <a:gd name="T2" fmla="*/ 24 w 207"/>
                <a:gd name="T3" fmla="*/ 6 h 94"/>
                <a:gd name="T4" fmla="*/ 42 w 207"/>
                <a:gd name="T5" fmla="*/ 0 h 94"/>
                <a:gd name="T6" fmla="*/ 176 w 207"/>
                <a:gd name="T7" fmla="*/ 16 h 94"/>
                <a:gd name="T8" fmla="*/ 194 w 207"/>
                <a:gd name="T9" fmla="*/ 24 h 94"/>
                <a:gd name="T10" fmla="*/ 204 w 207"/>
                <a:gd name="T11" fmla="*/ 34 h 94"/>
                <a:gd name="T12" fmla="*/ 196 w 207"/>
                <a:gd name="T13" fmla="*/ 50 h 94"/>
                <a:gd name="T14" fmla="*/ 180 w 207"/>
                <a:gd name="T15" fmla="*/ 72 h 94"/>
                <a:gd name="T16" fmla="*/ 158 w 207"/>
                <a:gd name="T17" fmla="*/ 86 h 94"/>
                <a:gd name="T18" fmla="*/ 146 w 207"/>
                <a:gd name="T19" fmla="*/ 94 h 94"/>
                <a:gd name="T20" fmla="*/ 126 w 207"/>
                <a:gd name="T21" fmla="*/ 88 h 94"/>
                <a:gd name="T22" fmla="*/ 100 w 207"/>
                <a:gd name="T23" fmla="*/ 78 h 94"/>
                <a:gd name="T24" fmla="*/ 88 w 207"/>
                <a:gd name="T25" fmla="*/ 70 h 94"/>
                <a:gd name="T26" fmla="*/ 86 w 207"/>
                <a:gd name="T27" fmla="*/ 64 h 94"/>
                <a:gd name="T28" fmla="*/ 50 w 207"/>
                <a:gd name="T29" fmla="*/ 42 h 94"/>
                <a:gd name="T30" fmla="*/ 28 w 207"/>
                <a:gd name="T31" fmla="*/ 36 h 94"/>
                <a:gd name="T32" fmla="*/ 16 w 207"/>
                <a:gd name="T33" fmla="*/ 32 h 94"/>
                <a:gd name="T34" fmla="*/ 0 w 207"/>
                <a:gd name="T35" fmla="*/ 14 h 9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7"/>
                <a:gd name="T55" fmla="*/ 0 h 94"/>
                <a:gd name="T56" fmla="*/ 207 w 207"/>
                <a:gd name="T57" fmla="*/ 94 h 9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7" h="94">
                  <a:moveTo>
                    <a:pt x="0" y="14"/>
                  </a:moveTo>
                  <a:cubicBezTo>
                    <a:pt x="9" y="12"/>
                    <a:pt x="15" y="9"/>
                    <a:pt x="24" y="6"/>
                  </a:cubicBezTo>
                  <a:cubicBezTo>
                    <a:pt x="30" y="4"/>
                    <a:pt x="42" y="0"/>
                    <a:pt x="42" y="0"/>
                  </a:cubicBezTo>
                  <a:cubicBezTo>
                    <a:pt x="122" y="2"/>
                    <a:pt x="120" y="2"/>
                    <a:pt x="176" y="16"/>
                  </a:cubicBezTo>
                  <a:cubicBezTo>
                    <a:pt x="192" y="32"/>
                    <a:pt x="169" y="12"/>
                    <a:pt x="194" y="24"/>
                  </a:cubicBezTo>
                  <a:cubicBezTo>
                    <a:pt x="198" y="26"/>
                    <a:pt x="200" y="31"/>
                    <a:pt x="204" y="34"/>
                  </a:cubicBezTo>
                  <a:cubicBezTo>
                    <a:pt x="207" y="43"/>
                    <a:pt x="203" y="45"/>
                    <a:pt x="196" y="50"/>
                  </a:cubicBezTo>
                  <a:cubicBezTo>
                    <a:pt x="191" y="57"/>
                    <a:pt x="187" y="67"/>
                    <a:pt x="180" y="72"/>
                  </a:cubicBezTo>
                  <a:cubicBezTo>
                    <a:pt x="174" y="81"/>
                    <a:pt x="169" y="82"/>
                    <a:pt x="158" y="86"/>
                  </a:cubicBezTo>
                  <a:cubicBezTo>
                    <a:pt x="153" y="88"/>
                    <a:pt x="146" y="94"/>
                    <a:pt x="146" y="94"/>
                  </a:cubicBezTo>
                  <a:cubicBezTo>
                    <a:pt x="139" y="92"/>
                    <a:pt x="126" y="88"/>
                    <a:pt x="126" y="88"/>
                  </a:cubicBezTo>
                  <a:cubicBezTo>
                    <a:pt x="122" y="77"/>
                    <a:pt x="111" y="79"/>
                    <a:pt x="100" y="78"/>
                  </a:cubicBezTo>
                  <a:cubicBezTo>
                    <a:pt x="96" y="75"/>
                    <a:pt x="90" y="75"/>
                    <a:pt x="88" y="70"/>
                  </a:cubicBezTo>
                  <a:cubicBezTo>
                    <a:pt x="87" y="68"/>
                    <a:pt x="87" y="65"/>
                    <a:pt x="86" y="64"/>
                  </a:cubicBezTo>
                  <a:cubicBezTo>
                    <a:pt x="77" y="55"/>
                    <a:pt x="62" y="48"/>
                    <a:pt x="50" y="42"/>
                  </a:cubicBezTo>
                  <a:cubicBezTo>
                    <a:pt x="43" y="39"/>
                    <a:pt x="35" y="38"/>
                    <a:pt x="28" y="36"/>
                  </a:cubicBezTo>
                  <a:cubicBezTo>
                    <a:pt x="24" y="35"/>
                    <a:pt x="16" y="32"/>
                    <a:pt x="16" y="32"/>
                  </a:cubicBezTo>
                  <a:cubicBezTo>
                    <a:pt x="11" y="24"/>
                    <a:pt x="0" y="23"/>
                    <a:pt x="0" y="14"/>
                  </a:cubicBezTo>
                  <a:close/>
                </a:path>
              </a:pathLst>
            </a:custGeom>
            <a:solidFill>
              <a:srgbClr val="0000FF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4" name="Freeform 142"/>
            <p:cNvSpPr>
              <a:spLocks/>
            </p:cNvSpPr>
            <p:nvPr/>
          </p:nvSpPr>
          <p:spPr bwMode="auto">
            <a:xfrm>
              <a:off x="1482" y="2523"/>
              <a:ext cx="263" cy="111"/>
            </a:xfrm>
            <a:custGeom>
              <a:avLst/>
              <a:gdLst>
                <a:gd name="T0" fmla="*/ 0 w 263"/>
                <a:gd name="T1" fmla="*/ 29 h 111"/>
                <a:gd name="T2" fmla="*/ 60 w 263"/>
                <a:gd name="T3" fmla="*/ 15 h 111"/>
                <a:gd name="T4" fmla="*/ 92 w 263"/>
                <a:gd name="T5" fmla="*/ 9 h 111"/>
                <a:gd name="T6" fmla="*/ 226 w 263"/>
                <a:gd name="T7" fmla="*/ 25 h 111"/>
                <a:gd name="T8" fmla="*/ 252 w 263"/>
                <a:gd name="T9" fmla="*/ 41 h 111"/>
                <a:gd name="T10" fmla="*/ 254 w 263"/>
                <a:gd name="T11" fmla="*/ 69 h 111"/>
                <a:gd name="T12" fmla="*/ 238 w 263"/>
                <a:gd name="T13" fmla="*/ 77 h 111"/>
                <a:gd name="T14" fmla="*/ 230 w 263"/>
                <a:gd name="T15" fmla="*/ 81 h 111"/>
                <a:gd name="T16" fmla="*/ 220 w 263"/>
                <a:gd name="T17" fmla="*/ 89 h 111"/>
                <a:gd name="T18" fmla="*/ 208 w 263"/>
                <a:gd name="T19" fmla="*/ 97 h 111"/>
                <a:gd name="T20" fmla="*/ 192 w 263"/>
                <a:gd name="T21" fmla="*/ 111 h 111"/>
                <a:gd name="T22" fmla="*/ 156 w 263"/>
                <a:gd name="T23" fmla="*/ 101 h 111"/>
                <a:gd name="T24" fmla="*/ 118 w 263"/>
                <a:gd name="T25" fmla="*/ 85 h 111"/>
                <a:gd name="T26" fmla="*/ 100 w 263"/>
                <a:gd name="T27" fmla="*/ 79 h 111"/>
                <a:gd name="T28" fmla="*/ 78 w 263"/>
                <a:gd name="T29" fmla="*/ 67 h 111"/>
                <a:gd name="T30" fmla="*/ 16 w 263"/>
                <a:gd name="T31" fmla="*/ 47 h 111"/>
                <a:gd name="T32" fmla="*/ 6 w 263"/>
                <a:gd name="T33" fmla="*/ 39 h 111"/>
                <a:gd name="T34" fmla="*/ 0 w 263"/>
                <a:gd name="T35" fmla="*/ 29 h 1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3"/>
                <a:gd name="T55" fmla="*/ 0 h 111"/>
                <a:gd name="T56" fmla="*/ 263 w 263"/>
                <a:gd name="T57" fmla="*/ 111 h 11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3" h="111">
                  <a:moveTo>
                    <a:pt x="0" y="29"/>
                  </a:moveTo>
                  <a:cubicBezTo>
                    <a:pt x="21" y="22"/>
                    <a:pt x="37" y="17"/>
                    <a:pt x="60" y="15"/>
                  </a:cubicBezTo>
                  <a:cubicBezTo>
                    <a:pt x="71" y="13"/>
                    <a:pt x="80" y="10"/>
                    <a:pt x="92" y="9"/>
                  </a:cubicBezTo>
                  <a:cubicBezTo>
                    <a:pt x="118" y="0"/>
                    <a:pt x="193" y="8"/>
                    <a:pt x="226" y="25"/>
                  </a:cubicBezTo>
                  <a:cubicBezTo>
                    <a:pt x="235" y="30"/>
                    <a:pt x="243" y="38"/>
                    <a:pt x="252" y="41"/>
                  </a:cubicBezTo>
                  <a:cubicBezTo>
                    <a:pt x="254" y="48"/>
                    <a:pt x="263" y="62"/>
                    <a:pt x="254" y="69"/>
                  </a:cubicBezTo>
                  <a:cubicBezTo>
                    <a:pt x="249" y="73"/>
                    <a:pt x="243" y="74"/>
                    <a:pt x="238" y="77"/>
                  </a:cubicBezTo>
                  <a:cubicBezTo>
                    <a:pt x="235" y="78"/>
                    <a:pt x="230" y="81"/>
                    <a:pt x="230" y="81"/>
                  </a:cubicBezTo>
                  <a:cubicBezTo>
                    <a:pt x="223" y="92"/>
                    <a:pt x="230" y="83"/>
                    <a:pt x="220" y="89"/>
                  </a:cubicBezTo>
                  <a:cubicBezTo>
                    <a:pt x="216" y="91"/>
                    <a:pt x="208" y="97"/>
                    <a:pt x="208" y="97"/>
                  </a:cubicBezTo>
                  <a:cubicBezTo>
                    <a:pt x="205" y="106"/>
                    <a:pt x="199" y="106"/>
                    <a:pt x="192" y="111"/>
                  </a:cubicBezTo>
                  <a:cubicBezTo>
                    <a:pt x="174" y="109"/>
                    <a:pt x="172" y="104"/>
                    <a:pt x="156" y="101"/>
                  </a:cubicBezTo>
                  <a:cubicBezTo>
                    <a:pt x="140" y="90"/>
                    <a:pt x="137" y="91"/>
                    <a:pt x="118" y="85"/>
                  </a:cubicBezTo>
                  <a:cubicBezTo>
                    <a:pt x="112" y="83"/>
                    <a:pt x="100" y="79"/>
                    <a:pt x="100" y="79"/>
                  </a:cubicBezTo>
                  <a:cubicBezTo>
                    <a:pt x="94" y="71"/>
                    <a:pt x="87" y="70"/>
                    <a:pt x="78" y="67"/>
                  </a:cubicBezTo>
                  <a:cubicBezTo>
                    <a:pt x="57" y="60"/>
                    <a:pt x="37" y="54"/>
                    <a:pt x="16" y="47"/>
                  </a:cubicBezTo>
                  <a:cubicBezTo>
                    <a:pt x="14" y="43"/>
                    <a:pt x="6" y="39"/>
                    <a:pt x="6" y="39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0000FF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5" name="Freeform 143"/>
            <p:cNvSpPr>
              <a:spLocks/>
            </p:cNvSpPr>
            <p:nvPr/>
          </p:nvSpPr>
          <p:spPr bwMode="auto">
            <a:xfrm>
              <a:off x="1722" y="2615"/>
              <a:ext cx="314" cy="151"/>
            </a:xfrm>
            <a:custGeom>
              <a:avLst/>
              <a:gdLst>
                <a:gd name="T0" fmla="*/ 0 w 314"/>
                <a:gd name="T1" fmla="*/ 41 h 151"/>
                <a:gd name="T2" fmla="*/ 56 w 314"/>
                <a:gd name="T3" fmla="*/ 15 h 151"/>
                <a:gd name="T4" fmla="*/ 126 w 314"/>
                <a:gd name="T5" fmla="*/ 7 h 151"/>
                <a:gd name="T6" fmla="*/ 222 w 314"/>
                <a:gd name="T7" fmla="*/ 7 h 151"/>
                <a:gd name="T8" fmla="*/ 254 w 314"/>
                <a:gd name="T9" fmla="*/ 11 h 151"/>
                <a:gd name="T10" fmla="*/ 286 w 314"/>
                <a:gd name="T11" fmla="*/ 25 h 151"/>
                <a:gd name="T12" fmla="*/ 314 w 314"/>
                <a:gd name="T13" fmla="*/ 57 h 151"/>
                <a:gd name="T14" fmla="*/ 278 w 314"/>
                <a:gd name="T15" fmla="*/ 111 h 151"/>
                <a:gd name="T16" fmla="*/ 232 w 314"/>
                <a:gd name="T17" fmla="*/ 133 h 151"/>
                <a:gd name="T18" fmla="*/ 216 w 314"/>
                <a:gd name="T19" fmla="*/ 143 h 151"/>
                <a:gd name="T20" fmla="*/ 204 w 314"/>
                <a:gd name="T21" fmla="*/ 151 h 151"/>
                <a:gd name="T22" fmla="*/ 172 w 314"/>
                <a:gd name="T23" fmla="*/ 141 h 151"/>
                <a:gd name="T24" fmla="*/ 166 w 314"/>
                <a:gd name="T25" fmla="*/ 137 h 151"/>
                <a:gd name="T26" fmla="*/ 162 w 314"/>
                <a:gd name="T27" fmla="*/ 131 h 151"/>
                <a:gd name="T28" fmla="*/ 142 w 314"/>
                <a:gd name="T29" fmla="*/ 125 h 151"/>
                <a:gd name="T30" fmla="*/ 104 w 314"/>
                <a:gd name="T31" fmla="*/ 103 h 151"/>
                <a:gd name="T32" fmla="*/ 80 w 314"/>
                <a:gd name="T33" fmla="*/ 91 h 151"/>
                <a:gd name="T34" fmla="*/ 68 w 314"/>
                <a:gd name="T35" fmla="*/ 87 h 151"/>
                <a:gd name="T36" fmla="*/ 4 w 314"/>
                <a:gd name="T37" fmla="*/ 55 h 151"/>
                <a:gd name="T38" fmla="*/ 0 w 314"/>
                <a:gd name="T39" fmla="*/ 41 h 15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4"/>
                <a:gd name="T61" fmla="*/ 0 h 151"/>
                <a:gd name="T62" fmla="*/ 314 w 314"/>
                <a:gd name="T63" fmla="*/ 151 h 15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4" h="151">
                  <a:moveTo>
                    <a:pt x="0" y="41"/>
                  </a:moveTo>
                  <a:cubicBezTo>
                    <a:pt x="8" y="17"/>
                    <a:pt x="35" y="17"/>
                    <a:pt x="56" y="15"/>
                  </a:cubicBezTo>
                  <a:cubicBezTo>
                    <a:pt x="86" y="8"/>
                    <a:pt x="83" y="9"/>
                    <a:pt x="126" y="7"/>
                  </a:cubicBezTo>
                  <a:cubicBezTo>
                    <a:pt x="163" y="0"/>
                    <a:pt x="142" y="3"/>
                    <a:pt x="222" y="7"/>
                  </a:cubicBezTo>
                  <a:cubicBezTo>
                    <a:pt x="233" y="8"/>
                    <a:pt x="254" y="11"/>
                    <a:pt x="254" y="11"/>
                  </a:cubicBezTo>
                  <a:cubicBezTo>
                    <a:pt x="267" y="20"/>
                    <a:pt x="271" y="21"/>
                    <a:pt x="286" y="25"/>
                  </a:cubicBezTo>
                  <a:cubicBezTo>
                    <a:pt x="298" y="33"/>
                    <a:pt x="309" y="43"/>
                    <a:pt x="314" y="57"/>
                  </a:cubicBezTo>
                  <a:cubicBezTo>
                    <a:pt x="312" y="79"/>
                    <a:pt x="301" y="103"/>
                    <a:pt x="278" y="111"/>
                  </a:cubicBezTo>
                  <a:cubicBezTo>
                    <a:pt x="266" y="129"/>
                    <a:pt x="253" y="131"/>
                    <a:pt x="232" y="133"/>
                  </a:cubicBezTo>
                  <a:cubicBezTo>
                    <a:pt x="225" y="135"/>
                    <a:pt x="222" y="140"/>
                    <a:pt x="216" y="143"/>
                  </a:cubicBezTo>
                  <a:cubicBezTo>
                    <a:pt x="212" y="145"/>
                    <a:pt x="204" y="151"/>
                    <a:pt x="204" y="151"/>
                  </a:cubicBezTo>
                  <a:cubicBezTo>
                    <a:pt x="193" y="147"/>
                    <a:pt x="185" y="143"/>
                    <a:pt x="172" y="141"/>
                  </a:cubicBezTo>
                  <a:cubicBezTo>
                    <a:pt x="170" y="140"/>
                    <a:pt x="168" y="139"/>
                    <a:pt x="166" y="137"/>
                  </a:cubicBezTo>
                  <a:cubicBezTo>
                    <a:pt x="164" y="135"/>
                    <a:pt x="164" y="133"/>
                    <a:pt x="162" y="131"/>
                  </a:cubicBezTo>
                  <a:cubicBezTo>
                    <a:pt x="157" y="127"/>
                    <a:pt x="148" y="127"/>
                    <a:pt x="142" y="125"/>
                  </a:cubicBezTo>
                  <a:cubicBezTo>
                    <a:pt x="128" y="119"/>
                    <a:pt x="117" y="110"/>
                    <a:pt x="104" y="103"/>
                  </a:cubicBezTo>
                  <a:cubicBezTo>
                    <a:pt x="96" y="99"/>
                    <a:pt x="88" y="95"/>
                    <a:pt x="80" y="91"/>
                  </a:cubicBezTo>
                  <a:cubicBezTo>
                    <a:pt x="76" y="89"/>
                    <a:pt x="68" y="87"/>
                    <a:pt x="68" y="87"/>
                  </a:cubicBezTo>
                  <a:cubicBezTo>
                    <a:pt x="49" y="73"/>
                    <a:pt x="27" y="61"/>
                    <a:pt x="4" y="55"/>
                  </a:cubicBezTo>
                  <a:cubicBezTo>
                    <a:pt x="0" y="42"/>
                    <a:pt x="0" y="47"/>
                    <a:pt x="0" y="41"/>
                  </a:cubicBezTo>
                  <a:close/>
                </a:path>
              </a:pathLst>
            </a:custGeom>
            <a:solidFill>
              <a:srgbClr val="0000FF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6" name="Freeform 144"/>
            <p:cNvSpPr>
              <a:spLocks/>
            </p:cNvSpPr>
            <p:nvPr/>
          </p:nvSpPr>
          <p:spPr bwMode="auto">
            <a:xfrm>
              <a:off x="1981" y="2747"/>
              <a:ext cx="316" cy="163"/>
            </a:xfrm>
            <a:custGeom>
              <a:avLst/>
              <a:gdLst>
                <a:gd name="T0" fmla="*/ 1 w 316"/>
                <a:gd name="T1" fmla="*/ 45 h 163"/>
                <a:gd name="T2" fmla="*/ 117 w 316"/>
                <a:gd name="T3" fmla="*/ 15 h 163"/>
                <a:gd name="T4" fmla="*/ 247 w 316"/>
                <a:gd name="T5" fmla="*/ 15 h 163"/>
                <a:gd name="T6" fmla="*/ 283 w 316"/>
                <a:gd name="T7" fmla="*/ 25 h 163"/>
                <a:gd name="T8" fmla="*/ 307 w 316"/>
                <a:gd name="T9" fmla="*/ 43 h 163"/>
                <a:gd name="T10" fmla="*/ 301 w 316"/>
                <a:gd name="T11" fmla="*/ 79 h 163"/>
                <a:gd name="T12" fmla="*/ 291 w 316"/>
                <a:gd name="T13" fmla="*/ 109 h 163"/>
                <a:gd name="T14" fmla="*/ 277 w 316"/>
                <a:gd name="T15" fmla="*/ 139 h 163"/>
                <a:gd name="T16" fmla="*/ 265 w 316"/>
                <a:gd name="T17" fmla="*/ 163 h 163"/>
                <a:gd name="T18" fmla="*/ 205 w 316"/>
                <a:gd name="T19" fmla="*/ 147 h 163"/>
                <a:gd name="T20" fmla="*/ 173 w 316"/>
                <a:gd name="T21" fmla="*/ 131 h 163"/>
                <a:gd name="T22" fmla="*/ 129 w 316"/>
                <a:gd name="T23" fmla="*/ 107 h 163"/>
                <a:gd name="T24" fmla="*/ 105 w 316"/>
                <a:gd name="T25" fmla="*/ 97 h 163"/>
                <a:gd name="T26" fmla="*/ 93 w 316"/>
                <a:gd name="T27" fmla="*/ 93 h 163"/>
                <a:gd name="T28" fmla="*/ 27 w 316"/>
                <a:gd name="T29" fmla="*/ 65 h 163"/>
                <a:gd name="T30" fmla="*/ 1 w 316"/>
                <a:gd name="T31" fmla="*/ 45 h 1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6"/>
                <a:gd name="T49" fmla="*/ 0 h 163"/>
                <a:gd name="T50" fmla="*/ 316 w 316"/>
                <a:gd name="T51" fmla="*/ 163 h 16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6" h="163">
                  <a:moveTo>
                    <a:pt x="1" y="45"/>
                  </a:moveTo>
                  <a:cubicBezTo>
                    <a:pt x="40" y="35"/>
                    <a:pt x="76" y="21"/>
                    <a:pt x="117" y="15"/>
                  </a:cubicBezTo>
                  <a:cubicBezTo>
                    <a:pt x="162" y="0"/>
                    <a:pt x="126" y="11"/>
                    <a:pt x="247" y="15"/>
                  </a:cubicBezTo>
                  <a:cubicBezTo>
                    <a:pt x="259" y="15"/>
                    <a:pt x="283" y="25"/>
                    <a:pt x="283" y="25"/>
                  </a:cubicBezTo>
                  <a:cubicBezTo>
                    <a:pt x="292" y="31"/>
                    <a:pt x="299" y="37"/>
                    <a:pt x="307" y="43"/>
                  </a:cubicBezTo>
                  <a:cubicBezTo>
                    <a:pt x="311" y="55"/>
                    <a:pt x="316" y="74"/>
                    <a:pt x="301" y="79"/>
                  </a:cubicBezTo>
                  <a:cubicBezTo>
                    <a:pt x="295" y="89"/>
                    <a:pt x="295" y="99"/>
                    <a:pt x="291" y="109"/>
                  </a:cubicBezTo>
                  <a:cubicBezTo>
                    <a:pt x="287" y="118"/>
                    <a:pt x="280" y="129"/>
                    <a:pt x="277" y="139"/>
                  </a:cubicBezTo>
                  <a:cubicBezTo>
                    <a:pt x="274" y="150"/>
                    <a:pt x="276" y="159"/>
                    <a:pt x="265" y="163"/>
                  </a:cubicBezTo>
                  <a:cubicBezTo>
                    <a:pt x="245" y="157"/>
                    <a:pt x="226" y="150"/>
                    <a:pt x="205" y="147"/>
                  </a:cubicBezTo>
                  <a:cubicBezTo>
                    <a:pt x="190" y="142"/>
                    <a:pt x="189" y="134"/>
                    <a:pt x="173" y="131"/>
                  </a:cubicBezTo>
                  <a:cubicBezTo>
                    <a:pt x="159" y="121"/>
                    <a:pt x="147" y="111"/>
                    <a:pt x="129" y="107"/>
                  </a:cubicBezTo>
                  <a:cubicBezTo>
                    <a:pt x="121" y="99"/>
                    <a:pt x="115" y="100"/>
                    <a:pt x="105" y="97"/>
                  </a:cubicBezTo>
                  <a:cubicBezTo>
                    <a:pt x="101" y="96"/>
                    <a:pt x="93" y="93"/>
                    <a:pt x="93" y="93"/>
                  </a:cubicBezTo>
                  <a:cubicBezTo>
                    <a:pt x="72" y="77"/>
                    <a:pt x="50" y="77"/>
                    <a:pt x="27" y="65"/>
                  </a:cubicBezTo>
                  <a:cubicBezTo>
                    <a:pt x="23" y="59"/>
                    <a:pt x="0" y="45"/>
                    <a:pt x="1" y="45"/>
                  </a:cubicBezTo>
                  <a:close/>
                </a:path>
              </a:pathLst>
            </a:custGeom>
            <a:solidFill>
              <a:srgbClr val="0000FF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7" name="Freeform 145"/>
            <p:cNvSpPr>
              <a:spLocks/>
            </p:cNvSpPr>
            <p:nvPr/>
          </p:nvSpPr>
          <p:spPr bwMode="auto">
            <a:xfrm>
              <a:off x="2620" y="2715"/>
              <a:ext cx="381" cy="102"/>
            </a:xfrm>
            <a:custGeom>
              <a:avLst/>
              <a:gdLst>
                <a:gd name="T0" fmla="*/ 368 w 381"/>
                <a:gd name="T1" fmla="*/ 59 h 102"/>
                <a:gd name="T2" fmla="*/ 322 w 381"/>
                <a:gd name="T3" fmla="*/ 11 h 102"/>
                <a:gd name="T4" fmla="*/ 304 w 381"/>
                <a:gd name="T5" fmla="*/ 5 h 102"/>
                <a:gd name="T6" fmla="*/ 82 w 381"/>
                <a:gd name="T7" fmla="*/ 11 h 102"/>
                <a:gd name="T8" fmla="*/ 34 w 381"/>
                <a:gd name="T9" fmla="*/ 17 h 102"/>
                <a:gd name="T10" fmla="*/ 4 w 381"/>
                <a:gd name="T11" fmla="*/ 31 h 102"/>
                <a:gd name="T12" fmla="*/ 14 w 381"/>
                <a:gd name="T13" fmla="*/ 63 h 102"/>
                <a:gd name="T14" fmla="*/ 32 w 381"/>
                <a:gd name="T15" fmla="*/ 89 h 102"/>
                <a:gd name="T16" fmla="*/ 34 w 381"/>
                <a:gd name="T17" fmla="*/ 101 h 102"/>
                <a:gd name="T18" fmla="*/ 114 w 381"/>
                <a:gd name="T19" fmla="*/ 91 h 102"/>
                <a:gd name="T20" fmla="*/ 178 w 381"/>
                <a:gd name="T21" fmla="*/ 85 h 102"/>
                <a:gd name="T22" fmla="*/ 230 w 381"/>
                <a:gd name="T23" fmla="*/ 77 h 102"/>
                <a:gd name="T24" fmla="*/ 360 w 381"/>
                <a:gd name="T25" fmla="*/ 59 h 102"/>
                <a:gd name="T26" fmla="*/ 374 w 381"/>
                <a:gd name="T27" fmla="*/ 55 h 102"/>
                <a:gd name="T28" fmla="*/ 368 w 381"/>
                <a:gd name="T29" fmla="*/ 59 h 1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1"/>
                <a:gd name="T46" fmla="*/ 0 h 102"/>
                <a:gd name="T47" fmla="*/ 381 w 381"/>
                <a:gd name="T48" fmla="*/ 102 h 10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1" h="102">
                  <a:moveTo>
                    <a:pt x="368" y="59"/>
                  </a:moveTo>
                  <a:cubicBezTo>
                    <a:pt x="381" y="19"/>
                    <a:pt x="352" y="14"/>
                    <a:pt x="322" y="11"/>
                  </a:cubicBezTo>
                  <a:cubicBezTo>
                    <a:pt x="316" y="9"/>
                    <a:pt x="304" y="5"/>
                    <a:pt x="304" y="5"/>
                  </a:cubicBezTo>
                  <a:cubicBezTo>
                    <a:pt x="213" y="6"/>
                    <a:pt x="158" y="0"/>
                    <a:pt x="82" y="11"/>
                  </a:cubicBezTo>
                  <a:cubicBezTo>
                    <a:pt x="67" y="16"/>
                    <a:pt x="49" y="16"/>
                    <a:pt x="34" y="17"/>
                  </a:cubicBezTo>
                  <a:cubicBezTo>
                    <a:pt x="26" y="22"/>
                    <a:pt x="14" y="28"/>
                    <a:pt x="4" y="31"/>
                  </a:cubicBezTo>
                  <a:cubicBezTo>
                    <a:pt x="0" y="43"/>
                    <a:pt x="4" y="56"/>
                    <a:pt x="14" y="63"/>
                  </a:cubicBezTo>
                  <a:cubicBezTo>
                    <a:pt x="20" y="72"/>
                    <a:pt x="26" y="80"/>
                    <a:pt x="32" y="89"/>
                  </a:cubicBezTo>
                  <a:cubicBezTo>
                    <a:pt x="33" y="93"/>
                    <a:pt x="30" y="100"/>
                    <a:pt x="34" y="101"/>
                  </a:cubicBezTo>
                  <a:cubicBezTo>
                    <a:pt x="36" y="102"/>
                    <a:pt x="110" y="91"/>
                    <a:pt x="114" y="91"/>
                  </a:cubicBezTo>
                  <a:cubicBezTo>
                    <a:pt x="142" y="82"/>
                    <a:pt x="122" y="87"/>
                    <a:pt x="178" y="85"/>
                  </a:cubicBezTo>
                  <a:cubicBezTo>
                    <a:pt x="197" y="80"/>
                    <a:pt x="209" y="78"/>
                    <a:pt x="230" y="77"/>
                  </a:cubicBezTo>
                  <a:cubicBezTo>
                    <a:pt x="271" y="67"/>
                    <a:pt x="317" y="62"/>
                    <a:pt x="360" y="59"/>
                  </a:cubicBezTo>
                  <a:cubicBezTo>
                    <a:pt x="363" y="58"/>
                    <a:pt x="371" y="55"/>
                    <a:pt x="374" y="55"/>
                  </a:cubicBezTo>
                  <a:cubicBezTo>
                    <a:pt x="376" y="55"/>
                    <a:pt x="368" y="57"/>
                    <a:pt x="368" y="59"/>
                  </a:cubicBezTo>
                  <a:close/>
                </a:path>
              </a:pathLst>
            </a:custGeom>
            <a:solidFill>
              <a:srgbClr val="0000FF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8" name="Freeform 146"/>
            <p:cNvSpPr>
              <a:spLocks/>
            </p:cNvSpPr>
            <p:nvPr/>
          </p:nvSpPr>
          <p:spPr bwMode="auto">
            <a:xfrm>
              <a:off x="3341" y="2636"/>
              <a:ext cx="369" cy="106"/>
            </a:xfrm>
            <a:custGeom>
              <a:avLst/>
              <a:gdLst>
                <a:gd name="T0" fmla="*/ 1 w 369"/>
                <a:gd name="T1" fmla="*/ 42 h 106"/>
                <a:gd name="T2" fmla="*/ 25 w 369"/>
                <a:gd name="T3" fmla="*/ 30 h 106"/>
                <a:gd name="T4" fmla="*/ 93 w 369"/>
                <a:gd name="T5" fmla="*/ 8 h 106"/>
                <a:gd name="T6" fmla="*/ 147 w 369"/>
                <a:gd name="T7" fmla="*/ 0 h 106"/>
                <a:gd name="T8" fmla="*/ 249 w 369"/>
                <a:gd name="T9" fmla="*/ 2 h 106"/>
                <a:gd name="T10" fmla="*/ 341 w 369"/>
                <a:gd name="T11" fmla="*/ 24 h 106"/>
                <a:gd name="T12" fmla="*/ 369 w 369"/>
                <a:gd name="T13" fmla="*/ 42 h 106"/>
                <a:gd name="T14" fmla="*/ 367 w 369"/>
                <a:gd name="T15" fmla="*/ 54 h 106"/>
                <a:gd name="T16" fmla="*/ 339 w 369"/>
                <a:gd name="T17" fmla="*/ 60 h 106"/>
                <a:gd name="T18" fmla="*/ 251 w 369"/>
                <a:gd name="T19" fmla="*/ 74 h 106"/>
                <a:gd name="T20" fmla="*/ 211 w 369"/>
                <a:gd name="T21" fmla="*/ 80 h 106"/>
                <a:gd name="T22" fmla="*/ 143 w 369"/>
                <a:gd name="T23" fmla="*/ 90 h 106"/>
                <a:gd name="T24" fmla="*/ 69 w 369"/>
                <a:gd name="T25" fmla="*/ 102 h 106"/>
                <a:gd name="T26" fmla="*/ 23 w 369"/>
                <a:gd name="T27" fmla="*/ 104 h 106"/>
                <a:gd name="T28" fmla="*/ 21 w 369"/>
                <a:gd name="T29" fmla="*/ 94 h 106"/>
                <a:gd name="T30" fmla="*/ 15 w 369"/>
                <a:gd name="T31" fmla="*/ 92 h 106"/>
                <a:gd name="T32" fmla="*/ 9 w 369"/>
                <a:gd name="T33" fmla="*/ 62 h 106"/>
                <a:gd name="T34" fmla="*/ 1 w 369"/>
                <a:gd name="T35" fmla="*/ 42 h 1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9"/>
                <a:gd name="T55" fmla="*/ 0 h 106"/>
                <a:gd name="T56" fmla="*/ 369 w 369"/>
                <a:gd name="T57" fmla="*/ 106 h 1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9" h="106">
                  <a:moveTo>
                    <a:pt x="1" y="42"/>
                  </a:moveTo>
                  <a:cubicBezTo>
                    <a:pt x="10" y="39"/>
                    <a:pt x="16" y="33"/>
                    <a:pt x="25" y="30"/>
                  </a:cubicBezTo>
                  <a:cubicBezTo>
                    <a:pt x="40" y="15"/>
                    <a:pt x="73" y="11"/>
                    <a:pt x="93" y="8"/>
                  </a:cubicBezTo>
                  <a:cubicBezTo>
                    <a:pt x="110" y="2"/>
                    <a:pt x="129" y="4"/>
                    <a:pt x="147" y="0"/>
                  </a:cubicBezTo>
                  <a:cubicBezTo>
                    <a:pt x="181" y="1"/>
                    <a:pt x="215" y="1"/>
                    <a:pt x="249" y="2"/>
                  </a:cubicBezTo>
                  <a:cubicBezTo>
                    <a:pt x="280" y="3"/>
                    <a:pt x="310" y="20"/>
                    <a:pt x="341" y="24"/>
                  </a:cubicBezTo>
                  <a:cubicBezTo>
                    <a:pt x="358" y="30"/>
                    <a:pt x="360" y="29"/>
                    <a:pt x="369" y="42"/>
                  </a:cubicBezTo>
                  <a:cubicBezTo>
                    <a:pt x="368" y="46"/>
                    <a:pt x="369" y="50"/>
                    <a:pt x="367" y="54"/>
                  </a:cubicBezTo>
                  <a:cubicBezTo>
                    <a:pt x="365" y="58"/>
                    <a:pt x="357" y="62"/>
                    <a:pt x="339" y="60"/>
                  </a:cubicBezTo>
                  <a:cubicBezTo>
                    <a:pt x="308" y="65"/>
                    <a:pt x="282" y="72"/>
                    <a:pt x="251" y="74"/>
                  </a:cubicBezTo>
                  <a:cubicBezTo>
                    <a:pt x="234" y="80"/>
                    <a:pt x="230" y="78"/>
                    <a:pt x="211" y="80"/>
                  </a:cubicBezTo>
                  <a:cubicBezTo>
                    <a:pt x="190" y="94"/>
                    <a:pt x="169" y="89"/>
                    <a:pt x="143" y="90"/>
                  </a:cubicBezTo>
                  <a:cubicBezTo>
                    <a:pt x="118" y="98"/>
                    <a:pt x="95" y="100"/>
                    <a:pt x="69" y="102"/>
                  </a:cubicBezTo>
                  <a:cubicBezTo>
                    <a:pt x="50" y="106"/>
                    <a:pt x="46" y="106"/>
                    <a:pt x="23" y="104"/>
                  </a:cubicBezTo>
                  <a:cubicBezTo>
                    <a:pt x="22" y="101"/>
                    <a:pt x="23" y="97"/>
                    <a:pt x="21" y="94"/>
                  </a:cubicBezTo>
                  <a:cubicBezTo>
                    <a:pt x="20" y="92"/>
                    <a:pt x="16" y="94"/>
                    <a:pt x="15" y="92"/>
                  </a:cubicBezTo>
                  <a:cubicBezTo>
                    <a:pt x="11" y="83"/>
                    <a:pt x="14" y="71"/>
                    <a:pt x="9" y="62"/>
                  </a:cubicBezTo>
                  <a:cubicBezTo>
                    <a:pt x="0" y="43"/>
                    <a:pt x="1" y="57"/>
                    <a:pt x="1" y="42"/>
                  </a:cubicBezTo>
                  <a:close/>
                </a:path>
              </a:pathLst>
            </a:custGeom>
            <a:solidFill>
              <a:srgbClr val="0000FF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9" name="Freeform 147"/>
            <p:cNvSpPr>
              <a:spLocks/>
            </p:cNvSpPr>
            <p:nvPr/>
          </p:nvSpPr>
          <p:spPr bwMode="auto">
            <a:xfrm>
              <a:off x="4062" y="2536"/>
              <a:ext cx="320" cy="107"/>
            </a:xfrm>
            <a:custGeom>
              <a:avLst/>
              <a:gdLst>
                <a:gd name="T0" fmla="*/ 28 w 320"/>
                <a:gd name="T1" fmla="*/ 104 h 107"/>
                <a:gd name="T2" fmla="*/ 18 w 320"/>
                <a:gd name="T3" fmla="*/ 80 h 107"/>
                <a:gd name="T4" fmla="*/ 4 w 320"/>
                <a:gd name="T5" fmla="*/ 50 h 107"/>
                <a:gd name="T6" fmla="*/ 0 w 320"/>
                <a:gd name="T7" fmla="*/ 38 h 107"/>
                <a:gd name="T8" fmla="*/ 106 w 320"/>
                <a:gd name="T9" fmla="*/ 0 h 107"/>
                <a:gd name="T10" fmla="*/ 196 w 320"/>
                <a:gd name="T11" fmla="*/ 6 h 107"/>
                <a:gd name="T12" fmla="*/ 244 w 320"/>
                <a:gd name="T13" fmla="*/ 14 h 107"/>
                <a:gd name="T14" fmla="*/ 272 w 320"/>
                <a:gd name="T15" fmla="*/ 22 h 107"/>
                <a:gd name="T16" fmla="*/ 290 w 320"/>
                <a:gd name="T17" fmla="*/ 28 h 107"/>
                <a:gd name="T18" fmla="*/ 310 w 320"/>
                <a:gd name="T19" fmla="*/ 50 h 107"/>
                <a:gd name="T20" fmla="*/ 272 w 320"/>
                <a:gd name="T21" fmla="*/ 74 h 107"/>
                <a:gd name="T22" fmla="*/ 180 w 320"/>
                <a:gd name="T23" fmla="*/ 84 h 107"/>
                <a:gd name="T24" fmla="*/ 132 w 320"/>
                <a:gd name="T25" fmla="*/ 92 h 107"/>
                <a:gd name="T26" fmla="*/ 40 w 320"/>
                <a:gd name="T27" fmla="*/ 104 h 107"/>
                <a:gd name="T28" fmla="*/ 28 w 320"/>
                <a:gd name="T29" fmla="*/ 104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0"/>
                <a:gd name="T46" fmla="*/ 0 h 107"/>
                <a:gd name="T47" fmla="*/ 320 w 320"/>
                <a:gd name="T48" fmla="*/ 107 h 10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0" h="107">
                  <a:moveTo>
                    <a:pt x="28" y="104"/>
                  </a:moveTo>
                  <a:cubicBezTo>
                    <a:pt x="32" y="93"/>
                    <a:pt x="26" y="88"/>
                    <a:pt x="18" y="80"/>
                  </a:cubicBezTo>
                  <a:cubicBezTo>
                    <a:pt x="14" y="69"/>
                    <a:pt x="8" y="61"/>
                    <a:pt x="4" y="50"/>
                  </a:cubicBezTo>
                  <a:cubicBezTo>
                    <a:pt x="3" y="46"/>
                    <a:pt x="0" y="38"/>
                    <a:pt x="0" y="38"/>
                  </a:cubicBezTo>
                  <a:cubicBezTo>
                    <a:pt x="21" y="6"/>
                    <a:pt x="71" y="4"/>
                    <a:pt x="106" y="0"/>
                  </a:cubicBezTo>
                  <a:cubicBezTo>
                    <a:pt x="161" y="2"/>
                    <a:pt x="160" y="1"/>
                    <a:pt x="196" y="6"/>
                  </a:cubicBezTo>
                  <a:cubicBezTo>
                    <a:pt x="212" y="11"/>
                    <a:pt x="227" y="12"/>
                    <a:pt x="244" y="14"/>
                  </a:cubicBezTo>
                  <a:cubicBezTo>
                    <a:pt x="254" y="17"/>
                    <a:pt x="262" y="19"/>
                    <a:pt x="272" y="22"/>
                  </a:cubicBezTo>
                  <a:cubicBezTo>
                    <a:pt x="278" y="24"/>
                    <a:pt x="290" y="28"/>
                    <a:pt x="290" y="28"/>
                  </a:cubicBezTo>
                  <a:cubicBezTo>
                    <a:pt x="298" y="36"/>
                    <a:pt x="303" y="43"/>
                    <a:pt x="310" y="50"/>
                  </a:cubicBezTo>
                  <a:cubicBezTo>
                    <a:pt x="320" y="79"/>
                    <a:pt x="294" y="73"/>
                    <a:pt x="272" y="74"/>
                  </a:cubicBezTo>
                  <a:cubicBezTo>
                    <a:pt x="239" y="81"/>
                    <a:pt x="216" y="83"/>
                    <a:pt x="180" y="84"/>
                  </a:cubicBezTo>
                  <a:cubicBezTo>
                    <a:pt x="164" y="95"/>
                    <a:pt x="155" y="91"/>
                    <a:pt x="132" y="92"/>
                  </a:cubicBezTo>
                  <a:cubicBezTo>
                    <a:pt x="103" y="102"/>
                    <a:pt x="70" y="102"/>
                    <a:pt x="40" y="104"/>
                  </a:cubicBezTo>
                  <a:cubicBezTo>
                    <a:pt x="32" y="107"/>
                    <a:pt x="36" y="107"/>
                    <a:pt x="28" y="104"/>
                  </a:cubicBezTo>
                  <a:close/>
                </a:path>
              </a:pathLst>
            </a:custGeom>
            <a:solidFill>
              <a:srgbClr val="0000FF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0" name="Freeform 148"/>
            <p:cNvSpPr>
              <a:spLocks/>
            </p:cNvSpPr>
            <p:nvPr/>
          </p:nvSpPr>
          <p:spPr bwMode="auto">
            <a:xfrm>
              <a:off x="4647" y="2456"/>
              <a:ext cx="326" cy="99"/>
            </a:xfrm>
            <a:custGeom>
              <a:avLst/>
              <a:gdLst>
                <a:gd name="T0" fmla="*/ 9 w 326"/>
                <a:gd name="T1" fmla="*/ 26 h 99"/>
                <a:gd name="T2" fmla="*/ 57 w 326"/>
                <a:gd name="T3" fmla="*/ 14 h 99"/>
                <a:gd name="T4" fmla="*/ 123 w 326"/>
                <a:gd name="T5" fmla="*/ 6 h 99"/>
                <a:gd name="T6" fmla="*/ 215 w 326"/>
                <a:gd name="T7" fmla="*/ 4 h 99"/>
                <a:gd name="T8" fmla="*/ 273 w 326"/>
                <a:gd name="T9" fmla="*/ 10 h 99"/>
                <a:gd name="T10" fmla="*/ 307 w 326"/>
                <a:gd name="T11" fmla="*/ 26 h 99"/>
                <a:gd name="T12" fmla="*/ 321 w 326"/>
                <a:gd name="T13" fmla="*/ 44 h 99"/>
                <a:gd name="T14" fmla="*/ 325 w 326"/>
                <a:gd name="T15" fmla="*/ 50 h 99"/>
                <a:gd name="T16" fmla="*/ 323 w 326"/>
                <a:gd name="T17" fmla="*/ 68 h 99"/>
                <a:gd name="T18" fmla="*/ 315 w 326"/>
                <a:gd name="T19" fmla="*/ 66 h 99"/>
                <a:gd name="T20" fmla="*/ 301 w 326"/>
                <a:gd name="T21" fmla="*/ 68 h 99"/>
                <a:gd name="T22" fmla="*/ 233 w 326"/>
                <a:gd name="T23" fmla="*/ 74 h 99"/>
                <a:gd name="T24" fmla="*/ 173 w 326"/>
                <a:gd name="T25" fmla="*/ 82 h 99"/>
                <a:gd name="T26" fmla="*/ 93 w 326"/>
                <a:gd name="T27" fmla="*/ 90 h 99"/>
                <a:gd name="T28" fmla="*/ 35 w 326"/>
                <a:gd name="T29" fmla="*/ 92 h 99"/>
                <a:gd name="T30" fmla="*/ 23 w 326"/>
                <a:gd name="T31" fmla="*/ 78 h 99"/>
                <a:gd name="T32" fmla="*/ 13 w 326"/>
                <a:gd name="T33" fmla="*/ 60 h 99"/>
                <a:gd name="T34" fmla="*/ 9 w 326"/>
                <a:gd name="T35" fmla="*/ 26 h 9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6"/>
                <a:gd name="T55" fmla="*/ 0 h 99"/>
                <a:gd name="T56" fmla="*/ 326 w 326"/>
                <a:gd name="T57" fmla="*/ 99 h 9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6" h="99">
                  <a:moveTo>
                    <a:pt x="9" y="26"/>
                  </a:moveTo>
                  <a:cubicBezTo>
                    <a:pt x="24" y="16"/>
                    <a:pt x="40" y="16"/>
                    <a:pt x="57" y="14"/>
                  </a:cubicBezTo>
                  <a:cubicBezTo>
                    <a:pt x="85" y="5"/>
                    <a:pt x="80" y="8"/>
                    <a:pt x="123" y="6"/>
                  </a:cubicBezTo>
                  <a:cubicBezTo>
                    <a:pt x="162" y="0"/>
                    <a:pt x="145" y="2"/>
                    <a:pt x="215" y="4"/>
                  </a:cubicBezTo>
                  <a:cubicBezTo>
                    <a:pt x="234" y="6"/>
                    <a:pt x="254" y="6"/>
                    <a:pt x="273" y="10"/>
                  </a:cubicBezTo>
                  <a:cubicBezTo>
                    <a:pt x="284" y="18"/>
                    <a:pt x="294" y="22"/>
                    <a:pt x="307" y="26"/>
                  </a:cubicBezTo>
                  <a:cubicBezTo>
                    <a:pt x="316" y="35"/>
                    <a:pt x="311" y="30"/>
                    <a:pt x="321" y="44"/>
                  </a:cubicBezTo>
                  <a:cubicBezTo>
                    <a:pt x="322" y="46"/>
                    <a:pt x="325" y="50"/>
                    <a:pt x="325" y="50"/>
                  </a:cubicBezTo>
                  <a:cubicBezTo>
                    <a:pt x="324" y="56"/>
                    <a:pt x="326" y="63"/>
                    <a:pt x="323" y="68"/>
                  </a:cubicBezTo>
                  <a:cubicBezTo>
                    <a:pt x="322" y="70"/>
                    <a:pt x="318" y="66"/>
                    <a:pt x="315" y="66"/>
                  </a:cubicBezTo>
                  <a:cubicBezTo>
                    <a:pt x="310" y="66"/>
                    <a:pt x="306" y="68"/>
                    <a:pt x="301" y="68"/>
                  </a:cubicBezTo>
                  <a:cubicBezTo>
                    <a:pt x="278" y="70"/>
                    <a:pt x="256" y="72"/>
                    <a:pt x="233" y="74"/>
                  </a:cubicBezTo>
                  <a:cubicBezTo>
                    <a:pt x="213" y="78"/>
                    <a:pt x="193" y="80"/>
                    <a:pt x="173" y="82"/>
                  </a:cubicBezTo>
                  <a:cubicBezTo>
                    <a:pt x="140" y="93"/>
                    <a:pt x="149" y="88"/>
                    <a:pt x="93" y="90"/>
                  </a:cubicBezTo>
                  <a:cubicBezTo>
                    <a:pt x="66" y="99"/>
                    <a:pt x="85" y="94"/>
                    <a:pt x="35" y="92"/>
                  </a:cubicBezTo>
                  <a:cubicBezTo>
                    <a:pt x="32" y="84"/>
                    <a:pt x="31" y="81"/>
                    <a:pt x="23" y="78"/>
                  </a:cubicBezTo>
                  <a:cubicBezTo>
                    <a:pt x="21" y="69"/>
                    <a:pt x="21" y="65"/>
                    <a:pt x="13" y="60"/>
                  </a:cubicBezTo>
                  <a:cubicBezTo>
                    <a:pt x="6" y="49"/>
                    <a:pt x="0" y="35"/>
                    <a:pt x="9" y="26"/>
                  </a:cubicBezTo>
                  <a:close/>
                </a:path>
              </a:pathLst>
            </a:custGeom>
            <a:solidFill>
              <a:srgbClr val="0000FF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6" name="Group 149"/>
          <p:cNvGrpSpPr>
            <a:grpSpLocks/>
          </p:cNvGrpSpPr>
          <p:nvPr/>
        </p:nvGrpSpPr>
        <p:grpSpPr bwMode="auto">
          <a:xfrm>
            <a:off x="1036639" y="4445000"/>
            <a:ext cx="6781800" cy="1212850"/>
            <a:chOff x="1008" y="2396"/>
            <a:chExt cx="4272" cy="764"/>
          </a:xfrm>
        </p:grpSpPr>
        <p:sp>
          <p:nvSpPr>
            <p:cNvPr id="172" name="Freeform 150"/>
            <p:cNvSpPr>
              <a:spLocks/>
            </p:cNvSpPr>
            <p:nvPr/>
          </p:nvSpPr>
          <p:spPr bwMode="auto">
            <a:xfrm>
              <a:off x="1984" y="2608"/>
              <a:ext cx="3296" cy="548"/>
            </a:xfrm>
            <a:custGeom>
              <a:avLst/>
              <a:gdLst>
                <a:gd name="T0" fmla="*/ 0 w 3296"/>
                <a:gd name="T1" fmla="*/ 508 h 548"/>
                <a:gd name="T2" fmla="*/ 3296 w 3296"/>
                <a:gd name="T3" fmla="*/ 0 h 548"/>
                <a:gd name="T4" fmla="*/ 3294 w 3296"/>
                <a:gd name="T5" fmla="*/ 54 h 548"/>
                <a:gd name="T6" fmla="*/ 4 w 3296"/>
                <a:gd name="T7" fmla="*/ 548 h 548"/>
                <a:gd name="T8" fmla="*/ 0 w 3296"/>
                <a:gd name="T9" fmla="*/ 508 h 5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96"/>
                <a:gd name="T16" fmla="*/ 0 h 548"/>
                <a:gd name="T17" fmla="*/ 3296 w 3296"/>
                <a:gd name="T18" fmla="*/ 548 h 5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96" h="548">
                  <a:moveTo>
                    <a:pt x="0" y="508"/>
                  </a:moveTo>
                  <a:lnTo>
                    <a:pt x="3296" y="0"/>
                  </a:lnTo>
                  <a:lnTo>
                    <a:pt x="3294" y="54"/>
                  </a:lnTo>
                  <a:lnTo>
                    <a:pt x="4" y="548"/>
                  </a:lnTo>
                  <a:lnTo>
                    <a:pt x="0" y="508"/>
                  </a:lnTo>
                  <a:close/>
                </a:path>
              </a:pathLst>
            </a:custGeom>
            <a:solidFill>
              <a:srgbClr val="0000CC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3" name="Freeform 151"/>
            <p:cNvSpPr>
              <a:spLocks/>
            </p:cNvSpPr>
            <p:nvPr/>
          </p:nvSpPr>
          <p:spPr bwMode="auto">
            <a:xfrm>
              <a:off x="1008" y="2508"/>
              <a:ext cx="974" cy="652"/>
            </a:xfrm>
            <a:custGeom>
              <a:avLst/>
              <a:gdLst>
                <a:gd name="T0" fmla="*/ 0 w 974"/>
                <a:gd name="T1" fmla="*/ 36 h 652"/>
                <a:gd name="T2" fmla="*/ 974 w 974"/>
                <a:gd name="T3" fmla="*/ 652 h 652"/>
                <a:gd name="T4" fmla="*/ 972 w 974"/>
                <a:gd name="T5" fmla="*/ 602 h 652"/>
                <a:gd name="T6" fmla="*/ 0 w 974"/>
                <a:gd name="T7" fmla="*/ 0 h 652"/>
                <a:gd name="T8" fmla="*/ 0 w 974"/>
                <a:gd name="T9" fmla="*/ 36 h 6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4"/>
                <a:gd name="T16" fmla="*/ 0 h 652"/>
                <a:gd name="T17" fmla="*/ 974 w 974"/>
                <a:gd name="T18" fmla="*/ 652 h 6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4" h="652">
                  <a:moveTo>
                    <a:pt x="0" y="36"/>
                  </a:moveTo>
                  <a:lnTo>
                    <a:pt x="974" y="652"/>
                  </a:lnTo>
                  <a:lnTo>
                    <a:pt x="972" y="602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CC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4" name="Freeform 152"/>
            <p:cNvSpPr>
              <a:spLocks/>
            </p:cNvSpPr>
            <p:nvPr/>
          </p:nvSpPr>
          <p:spPr bwMode="auto">
            <a:xfrm>
              <a:off x="1008" y="2396"/>
              <a:ext cx="1183" cy="710"/>
            </a:xfrm>
            <a:custGeom>
              <a:avLst/>
              <a:gdLst>
                <a:gd name="T0" fmla="*/ 0 w 1183"/>
                <a:gd name="T1" fmla="*/ 100 h 710"/>
                <a:gd name="T2" fmla="*/ 983 w 1183"/>
                <a:gd name="T3" fmla="*/ 710 h 710"/>
                <a:gd name="T4" fmla="*/ 1183 w 1183"/>
                <a:gd name="T5" fmla="*/ 682 h 710"/>
                <a:gd name="T6" fmla="*/ 1017 w 1183"/>
                <a:gd name="T7" fmla="*/ 574 h 710"/>
                <a:gd name="T8" fmla="*/ 984 w 1183"/>
                <a:gd name="T9" fmla="*/ 534 h 710"/>
                <a:gd name="T10" fmla="*/ 965 w 1183"/>
                <a:gd name="T11" fmla="*/ 474 h 710"/>
                <a:gd name="T12" fmla="*/ 913 w 1183"/>
                <a:gd name="T13" fmla="*/ 462 h 710"/>
                <a:gd name="T14" fmla="*/ 837 w 1183"/>
                <a:gd name="T15" fmla="*/ 466 h 710"/>
                <a:gd name="T16" fmla="*/ 708 w 1183"/>
                <a:gd name="T17" fmla="*/ 380 h 710"/>
                <a:gd name="T18" fmla="*/ 699 w 1183"/>
                <a:gd name="T19" fmla="*/ 314 h 710"/>
                <a:gd name="T20" fmla="*/ 669 w 1183"/>
                <a:gd name="T21" fmla="*/ 298 h 710"/>
                <a:gd name="T22" fmla="*/ 613 w 1183"/>
                <a:gd name="T23" fmla="*/ 328 h 710"/>
                <a:gd name="T24" fmla="*/ 572 w 1183"/>
                <a:gd name="T25" fmla="*/ 324 h 710"/>
                <a:gd name="T26" fmla="*/ 468 w 1183"/>
                <a:gd name="T27" fmla="*/ 264 h 710"/>
                <a:gd name="T28" fmla="*/ 452 w 1183"/>
                <a:gd name="T29" fmla="*/ 212 h 710"/>
                <a:gd name="T30" fmla="*/ 430 w 1183"/>
                <a:gd name="T31" fmla="*/ 196 h 710"/>
                <a:gd name="T32" fmla="*/ 380 w 1183"/>
                <a:gd name="T33" fmla="*/ 208 h 710"/>
                <a:gd name="T34" fmla="*/ 282 w 1183"/>
                <a:gd name="T35" fmla="*/ 156 h 710"/>
                <a:gd name="T36" fmla="*/ 264 w 1183"/>
                <a:gd name="T37" fmla="*/ 100 h 710"/>
                <a:gd name="T38" fmla="*/ 208 w 1183"/>
                <a:gd name="T39" fmla="*/ 112 h 710"/>
                <a:gd name="T40" fmla="*/ 86 w 1183"/>
                <a:gd name="T41" fmla="*/ 54 h 710"/>
                <a:gd name="T42" fmla="*/ 70 w 1183"/>
                <a:gd name="T43" fmla="*/ 0 h 710"/>
                <a:gd name="T44" fmla="*/ 40 w 1183"/>
                <a:gd name="T45" fmla="*/ 0 h 710"/>
                <a:gd name="T46" fmla="*/ 0 w 1183"/>
                <a:gd name="T47" fmla="*/ 4 h 710"/>
                <a:gd name="T48" fmla="*/ 0 w 1183"/>
                <a:gd name="T49" fmla="*/ 100 h 7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83"/>
                <a:gd name="T76" fmla="*/ 0 h 710"/>
                <a:gd name="T77" fmla="*/ 1183 w 1183"/>
                <a:gd name="T78" fmla="*/ 710 h 7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83" h="710">
                  <a:moveTo>
                    <a:pt x="0" y="100"/>
                  </a:moveTo>
                  <a:lnTo>
                    <a:pt x="983" y="710"/>
                  </a:lnTo>
                  <a:lnTo>
                    <a:pt x="1183" y="682"/>
                  </a:lnTo>
                  <a:lnTo>
                    <a:pt x="1017" y="574"/>
                  </a:lnTo>
                  <a:lnTo>
                    <a:pt x="984" y="534"/>
                  </a:lnTo>
                  <a:lnTo>
                    <a:pt x="965" y="474"/>
                  </a:lnTo>
                  <a:lnTo>
                    <a:pt x="913" y="462"/>
                  </a:lnTo>
                  <a:lnTo>
                    <a:pt x="837" y="466"/>
                  </a:lnTo>
                  <a:lnTo>
                    <a:pt x="708" y="380"/>
                  </a:lnTo>
                  <a:lnTo>
                    <a:pt x="699" y="314"/>
                  </a:lnTo>
                  <a:lnTo>
                    <a:pt x="669" y="298"/>
                  </a:lnTo>
                  <a:lnTo>
                    <a:pt x="613" y="328"/>
                  </a:lnTo>
                  <a:lnTo>
                    <a:pt x="572" y="324"/>
                  </a:lnTo>
                  <a:lnTo>
                    <a:pt x="468" y="264"/>
                  </a:lnTo>
                  <a:lnTo>
                    <a:pt x="452" y="212"/>
                  </a:lnTo>
                  <a:lnTo>
                    <a:pt x="430" y="196"/>
                  </a:lnTo>
                  <a:lnTo>
                    <a:pt x="380" y="208"/>
                  </a:lnTo>
                  <a:lnTo>
                    <a:pt x="282" y="156"/>
                  </a:lnTo>
                  <a:lnTo>
                    <a:pt x="264" y="100"/>
                  </a:lnTo>
                  <a:lnTo>
                    <a:pt x="208" y="112"/>
                  </a:lnTo>
                  <a:lnTo>
                    <a:pt x="86" y="54"/>
                  </a:lnTo>
                  <a:lnTo>
                    <a:pt x="70" y="0"/>
                  </a:lnTo>
                  <a:lnTo>
                    <a:pt x="40" y="0"/>
                  </a:lnTo>
                  <a:lnTo>
                    <a:pt x="0" y="4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CC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5" name="Freeform 153"/>
            <p:cNvSpPr>
              <a:spLocks/>
            </p:cNvSpPr>
            <p:nvPr/>
          </p:nvSpPr>
          <p:spPr bwMode="auto">
            <a:xfrm>
              <a:off x="2248" y="2918"/>
              <a:ext cx="420" cy="148"/>
            </a:xfrm>
            <a:custGeom>
              <a:avLst/>
              <a:gdLst>
                <a:gd name="T0" fmla="*/ 0 w 420"/>
                <a:gd name="T1" fmla="*/ 148 h 148"/>
                <a:gd name="T2" fmla="*/ 14 w 420"/>
                <a:gd name="T3" fmla="*/ 106 h 148"/>
                <a:gd name="T4" fmla="*/ 56 w 420"/>
                <a:gd name="T5" fmla="*/ 58 h 148"/>
                <a:gd name="T6" fmla="*/ 154 w 420"/>
                <a:gd name="T7" fmla="*/ 16 h 148"/>
                <a:gd name="T8" fmla="*/ 302 w 420"/>
                <a:gd name="T9" fmla="*/ 0 h 148"/>
                <a:gd name="T10" fmla="*/ 368 w 420"/>
                <a:gd name="T11" fmla="*/ 26 h 148"/>
                <a:gd name="T12" fmla="*/ 410 w 420"/>
                <a:gd name="T13" fmla="*/ 52 h 148"/>
                <a:gd name="T14" fmla="*/ 420 w 420"/>
                <a:gd name="T15" fmla="*/ 82 h 148"/>
                <a:gd name="T16" fmla="*/ 0 w 420"/>
                <a:gd name="T17" fmla="*/ 148 h 1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0"/>
                <a:gd name="T28" fmla="*/ 0 h 148"/>
                <a:gd name="T29" fmla="*/ 420 w 420"/>
                <a:gd name="T30" fmla="*/ 148 h 1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0" h="148">
                  <a:moveTo>
                    <a:pt x="0" y="148"/>
                  </a:moveTo>
                  <a:lnTo>
                    <a:pt x="14" y="106"/>
                  </a:lnTo>
                  <a:lnTo>
                    <a:pt x="56" y="58"/>
                  </a:lnTo>
                  <a:lnTo>
                    <a:pt x="154" y="16"/>
                  </a:lnTo>
                  <a:lnTo>
                    <a:pt x="302" y="0"/>
                  </a:lnTo>
                  <a:lnTo>
                    <a:pt x="368" y="26"/>
                  </a:lnTo>
                  <a:lnTo>
                    <a:pt x="410" y="52"/>
                  </a:lnTo>
                  <a:lnTo>
                    <a:pt x="420" y="82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00CC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6" name="Freeform 154"/>
            <p:cNvSpPr>
              <a:spLocks/>
            </p:cNvSpPr>
            <p:nvPr/>
          </p:nvSpPr>
          <p:spPr bwMode="auto">
            <a:xfrm>
              <a:off x="2976" y="2812"/>
              <a:ext cx="432" cy="140"/>
            </a:xfrm>
            <a:custGeom>
              <a:avLst/>
              <a:gdLst>
                <a:gd name="T0" fmla="*/ 46 w 432"/>
                <a:gd name="T1" fmla="*/ 78 h 140"/>
                <a:gd name="T2" fmla="*/ 106 w 432"/>
                <a:gd name="T3" fmla="*/ 46 h 140"/>
                <a:gd name="T4" fmla="*/ 164 w 432"/>
                <a:gd name="T5" fmla="*/ 10 h 140"/>
                <a:gd name="T6" fmla="*/ 284 w 432"/>
                <a:gd name="T7" fmla="*/ 0 h 140"/>
                <a:gd name="T8" fmla="*/ 348 w 432"/>
                <a:gd name="T9" fmla="*/ 28 h 140"/>
                <a:gd name="T10" fmla="*/ 384 w 432"/>
                <a:gd name="T11" fmla="*/ 68 h 140"/>
                <a:gd name="T12" fmla="*/ 432 w 432"/>
                <a:gd name="T13" fmla="*/ 74 h 140"/>
                <a:gd name="T14" fmla="*/ 0 w 432"/>
                <a:gd name="T15" fmla="*/ 140 h 140"/>
                <a:gd name="T16" fmla="*/ 12 w 432"/>
                <a:gd name="T17" fmla="*/ 108 h 140"/>
                <a:gd name="T18" fmla="*/ 46 w 432"/>
                <a:gd name="T19" fmla="*/ 78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2"/>
                <a:gd name="T31" fmla="*/ 0 h 140"/>
                <a:gd name="T32" fmla="*/ 432 w 432"/>
                <a:gd name="T33" fmla="*/ 140 h 1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2" h="140">
                  <a:moveTo>
                    <a:pt x="46" y="78"/>
                  </a:moveTo>
                  <a:lnTo>
                    <a:pt x="106" y="46"/>
                  </a:lnTo>
                  <a:lnTo>
                    <a:pt x="164" y="10"/>
                  </a:lnTo>
                  <a:lnTo>
                    <a:pt x="284" y="0"/>
                  </a:lnTo>
                  <a:lnTo>
                    <a:pt x="348" y="28"/>
                  </a:lnTo>
                  <a:lnTo>
                    <a:pt x="384" y="68"/>
                  </a:lnTo>
                  <a:lnTo>
                    <a:pt x="432" y="74"/>
                  </a:lnTo>
                  <a:lnTo>
                    <a:pt x="0" y="140"/>
                  </a:lnTo>
                  <a:lnTo>
                    <a:pt x="12" y="108"/>
                  </a:lnTo>
                  <a:lnTo>
                    <a:pt x="46" y="78"/>
                  </a:lnTo>
                  <a:close/>
                </a:path>
              </a:pathLst>
            </a:custGeom>
            <a:solidFill>
              <a:srgbClr val="0000CC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7" name="Freeform 155"/>
            <p:cNvSpPr>
              <a:spLocks/>
            </p:cNvSpPr>
            <p:nvPr/>
          </p:nvSpPr>
          <p:spPr bwMode="auto">
            <a:xfrm>
              <a:off x="3712" y="2710"/>
              <a:ext cx="378" cy="126"/>
            </a:xfrm>
            <a:custGeom>
              <a:avLst/>
              <a:gdLst>
                <a:gd name="T0" fmla="*/ 0 w 378"/>
                <a:gd name="T1" fmla="*/ 126 h 126"/>
                <a:gd name="T2" fmla="*/ 58 w 378"/>
                <a:gd name="T3" fmla="*/ 56 h 126"/>
                <a:gd name="T4" fmla="*/ 146 w 378"/>
                <a:gd name="T5" fmla="*/ 10 h 126"/>
                <a:gd name="T6" fmla="*/ 242 w 378"/>
                <a:gd name="T7" fmla="*/ 0 h 126"/>
                <a:gd name="T8" fmla="*/ 326 w 378"/>
                <a:gd name="T9" fmla="*/ 16 h 126"/>
                <a:gd name="T10" fmla="*/ 378 w 378"/>
                <a:gd name="T11" fmla="*/ 70 h 126"/>
                <a:gd name="T12" fmla="*/ 0 w 378"/>
                <a:gd name="T13" fmla="*/ 126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8"/>
                <a:gd name="T22" fmla="*/ 0 h 126"/>
                <a:gd name="T23" fmla="*/ 378 w 378"/>
                <a:gd name="T24" fmla="*/ 126 h 1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8" h="126">
                  <a:moveTo>
                    <a:pt x="0" y="126"/>
                  </a:moveTo>
                  <a:lnTo>
                    <a:pt x="58" y="56"/>
                  </a:lnTo>
                  <a:lnTo>
                    <a:pt x="146" y="10"/>
                  </a:lnTo>
                  <a:lnTo>
                    <a:pt x="242" y="0"/>
                  </a:lnTo>
                  <a:lnTo>
                    <a:pt x="326" y="16"/>
                  </a:lnTo>
                  <a:lnTo>
                    <a:pt x="378" y="7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00CC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8" name="Freeform 156"/>
            <p:cNvSpPr>
              <a:spLocks/>
            </p:cNvSpPr>
            <p:nvPr/>
          </p:nvSpPr>
          <p:spPr bwMode="auto">
            <a:xfrm>
              <a:off x="4368" y="2618"/>
              <a:ext cx="320" cy="118"/>
            </a:xfrm>
            <a:custGeom>
              <a:avLst/>
              <a:gdLst>
                <a:gd name="T0" fmla="*/ 0 w 320"/>
                <a:gd name="T1" fmla="*/ 118 h 118"/>
                <a:gd name="T2" fmla="*/ 38 w 320"/>
                <a:gd name="T3" fmla="*/ 58 h 118"/>
                <a:gd name="T4" fmla="*/ 86 w 320"/>
                <a:gd name="T5" fmla="*/ 22 h 118"/>
                <a:gd name="T6" fmla="*/ 140 w 320"/>
                <a:gd name="T7" fmla="*/ 0 h 118"/>
                <a:gd name="T8" fmla="*/ 210 w 320"/>
                <a:gd name="T9" fmla="*/ 4 h 118"/>
                <a:gd name="T10" fmla="*/ 282 w 320"/>
                <a:gd name="T11" fmla="*/ 30 h 118"/>
                <a:gd name="T12" fmla="*/ 320 w 320"/>
                <a:gd name="T13" fmla="*/ 72 h 118"/>
                <a:gd name="T14" fmla="*/ 0 w 320"/>
                <a:gd name="T15" fmla="*/ 118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0"/>
                <a:gd name="T25" fmla="*/ 0 h 118"/>
                <a:gd name="T26" fmla="*/ 320 w 320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0" h="118">
                  <a:moveTo>
                    <a:pt x="0" y="118"/>
                  </a:moveTo>
                  <a:lnTo>
                    <a:pt x="38" y="58"/>
                  </a:lnTo>
                  <a:lnTo>
                    <a:pt x="86" y="22"/>
                  </a:lnTo>
                  <a:lnTo>
                    <a:pt x="140" y="0"/>
                  </a:lnTo>
                  <a:lnTo>
                    <a:pt x="210" y="4"/>
                  </a:lnTo>
                  <a:lnTo>
                    <a:pt x="282" y="30"/>
                  </a:lnTo>
                  <a:lnTo>
                    <a:pt x="320" y="72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CC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9" name="Freeform 157"/>
            <p:cNvSpPr>
              <a:spLocks/>
            </p:cNvSpPr>
            <p:nvPr/>
          </p:nvSpPr>
          <p:spPr bwMode="auto">
            <a:xfrm>
              <a:off x="4968" y="2524"/>
              <a:ext cx="310" cy="122"/>
            </a:xfrm>
            <a:custGeom>
              <a:avLst/>
              <a:gdLst>
                <a:gd name="T0" fmla="*/ 6 w 310"/>
                <a:gd name="T1" fmla="*/ 90 h 122"/>
                <a:gd name="T2" fmla="*/ 50 w 310"/>
                <a:gd name="T3" fmla="*/ 40 h 122"/>
                <a:gd name="T4" fmla="*/ 122 w 310"/>
                <a:gd name="T5" fmla="*/ 4 h 122"/>
                <a:gd name="T6" fmla="*/ 204 w 310"/>
                <a:gd name="T7" fmla="*/ 0 h 122"/>
                <a:gd name="T8" fmla="*/ 264 w 310"/>
                <a:gd name="T9" fmla="*/ 20 h 122"/>
                <a:gd name="T10" fmla="*/ 310 w 310"/>
                <a:gd name="T11" fmla="*/ 54 h 122"/>
                <a:gd name="T12" fmla="*/ 306 w 310"/>
                <a:gd name="T13" fmla="*/ 74 h 122"/>
                <a:gd name="T14" fmla="*/ 148 w 310"/>
                <a:gd name="T15" fmla="*/ 102 h 122"/>
                <a:gd name="T16" fmla="*/ 0 w 310"/>
                <a:gd name="T17" fmla="*/ 122 h 122"/>
                <a:gd name="T18" fmla="*/ 6 w 310"/>
                <a:gd name="T19" fmla="*/ 90 h 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0"/>
                <a:gd name="T31" fmla="*/ 0 h 122"/>
                <a:gd name="T32" fmla="*/ 310 w 310"/>
                <a:gd name="T33" fmla="*/ 122 h 1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0" h="122">
                  <a:moveTo>
                    <a:pt x="6" y="90"/>
                  </a:moveTo>
                  <a:lnTo>
                    <a:pt x="50" y="40"/>
                  </a:lnTo>
                  <a:lnTo>
                    <a:pt x="122" y="4"/>
                  </a:lnTo>
                  <a:lnTo>
                    <a:pt x="204" y="0"/>
                  </a:lnTo>
                  <a:lnTo>
                    <a:pt x="264" y="20"/>
                  </a:lnTo>
                  <a:lnTo>
                    <a:pt x="310" y="54"/>
                  </a:lnTo>
                  <a:lnTo>
                    <a:pt x="306" y="74"/>
                  </a:lnTo>
                  <a:lnTo>
                    <a:pt x="148" y="102"/>
                  </a:lnTo>
                  <a:lnTo>
                    <a:pt x="0" y="122"/>
                  </a:lnTo>
                  <a:lnTo>
                    <a:pt x="6" y="90"/>
                  </a:lnTo>
                  <a:close/>
                </a:path>
              </a:pathLst>
            </a:custGeom>
            <a:solidFill>
              <a:srgbClr val="0000CC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7" name="Group 158"/>
          <p:cNvGrpSpPr>
            <a:grpSpLocks/>
          </p:cNvGrpSpPr>
          <p:nvPr/>
        </p:nvGrpSpPr>
        <p:grpSpPr bwMode="auto">
          <a:xfrm>
            <a:off x="503239" y="4605338"/>
            <a:ext cx="7772400" cy="1066800"/>
            <a:chOff x="384" y="3024"/>
            <a:chExt cx="4896" cy="672"/>
          </a:xfrm>
        </p:grpSpPr>
        <p:sp>
          <p:nvSpPr>
            <p:cNvPr id="181" name="Line 159"/>
            <p:cNvSpPr>
              <a:spLocks noChangeShapeType="1"/>
            </p:cNvSpPr>
            <p:nvPr/>
          </p:nvSpPr>
          <p:spPr bwMode="auto">
            <a:xfrm>
              <a:off x="2112" y="3456"/>
              <a:ext cx="432" cy="24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2" name="Line 160"/>
            <p:cNvSpPr>
              <a:spLocks noChangeShapeType="1"/>
            </p:cNvSpPr>
            <p:nvPr/>
          </p:nvSpPr>
          <p:spPr bwMode="auto">
            <a:xfrm>
              <a:off x="2880" y="3360"/>
              <a:ext cx="432" cy="24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3" name="Line 161"/>
            <p:cNvSpPr>
              <a:spLocks noChangeShapeType="1"/>
            </p:cNvSpPr>
            <p:nvPr/>
          </p:nvSpPr>
          <p:spPr bwMode="auto">
            <a:xfrm>
              <a:off x="3648" y="3264"/>
              <a:ext cx="432" cy="24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" name="Line 162"/>
            <p:cNvSpPr>
              <a:spLocks noChangeShapeType="1"/>
            </p:cNvSpPr>
            <p:nvPr/>
          </p:nvSpPr>
          <p:spPr bwMode="auto">
            <a:xfrm>
              <a:off x="4272" y="3168"/>
              <a:ext cx="432" cy="24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5" name="Line 163"/>
            <p:cNvSpPr>
              <a:spLocks noChangeShapeType="1"/>
            </p:cNvSpPr>
            <p:nvPr/>
          </p:nvSpPr>
          <p:spPr bwMode="auto">
            <a:xfrm>
              <a:off x="4848" y="3072"/>
              <a:ext cx="432" cy="24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6" name="Line 164"/>
            <p:cNvSpPr>
              <a:spLocks noChangeShapeType="1"/>
            </p:cNvSpPr>
            <p:nvPr/>
          </p:nvSpPr>
          <p:spPr bwMode="auto">
            <a:xfrm flipH="1">
              <a:off x="1152" y="3408"/>
              <a:ext cx="480" cy="9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7" name="Line 165"/>
            <p:cNvSpPr>
              <a:spLocks noChangeShapeType="1"/>
            </p:cNvSpPr>
            <p:nvPr/>
          </p:nvSpPr>
          <p:spPr bwMode="auto">
            <a:xfrm flipH="1">
              <a:off x="864" y="3264"/>
              <a:ext cx="480" cy="9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8" name="Line 166"/>
            <p:cNvSpPr>
              <a:spLocks noChangeShapeType="1"/>
            </p:cNvSpPr>
            <p:nvPr/>
          </p:nvSpPr>
          <p:spPr bwMode="auto">
            <a:xfrm flipH="1">
              <a:off x="576" y="3120"/>
              <a:ext cx="480" cy="9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9" name="Line 167"/>
            <p:cNvSpPr>
              <a:spLocks noChangeShapeType="1"/>
            </p:cNvSpPr>
            <p:nvPr/>
          </p:nvSpPr>
          <p:spPr bwMode="auto">
            <a:xfrm flipH="1">
              <a:off x="384" y="3024"/>
              <a:ext cx="480" cy="9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8" name="Group 168"/>
          <p:cNvGrpSpPr>
            <a:grpSpLocks/>
          </p:cNvGrpSpPr>
          <p:nvPr/>
        </p:nvGrpSpPr>
        <p:grpSpPr bwMode="auto">
          <a:xfrm>
            <a:off x="2616202" y="2014538"/>
            <a:ext cx="2819400" cy="685800"/>
            <a:chOff x="2016" y="864"/>
            <a:chExt cx="1776" cy="432"/>
          </a:xfrm>
        </p:grpSpPr>
        <p:sp>
          <p:nvSpPr>
            <p:cNvPr id="191" name="AutoShape 169"/>
            <p:cNvSpPr>
              <a:spLocks noChangeArrowheads="1"/>
            </p:cNvSpPr>
            <p:nvPr/>
          </p:nvSpPr>
          <p:spPr bwMode="auto">
            <a:xfrm>
              <a:off x="2016" y="864"/>
              <a:ext cx="151" cy="330"/>
            </a:xfrm>
            <a:prstGeom prst="downArrow">
              <a:avLst>
                <a:gd name="adj1" fmla="val 50000"/>
                <a:gd name="adj2" fmla="val 54636"/>
              </a:avLst>
            </a:prstGeom>
            <a:solidFill>
              <a:srgbClr val="0000FF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  <p:sp>
          <p:nvSpPr>
            <p:cNvPr id="192" name="AutoShape 170"/>
            <p:cNvSpPr>
              <a:spLocks noChangeArrowheads="1"/>
            </p:cNvSpPr>
            <p:nvPr/>
          </p:nvSpPr>
          <p:spPr bwMode="auto">
            <a:xfrm>
              <a:off x="2545" y="915"/>
              <a:ext cx="151" cy="330"/>
            </a:xfrm>
            <a:prstGeom prst="downArrow">
              <a:avLst>
                <a:gd name="adj1" fmla="val 50000"/>
                <a:gd name="adj2" fmla="val 54636"/>
              </a:avLst>
            </a:prstGeom>
            <a:solidFill>
              <a:srgbClr val="0000FF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  <p:sp>
          <p:nvSpPr>
            <p:cNvPr id="193" name="AutoShape 171"/>
            <p:cNvSpPr>
              <a:spLocks noChangeArrowheads="1"/>
            </p:cNvSpPr>
            <p:nvPr/>
          </p:nvSpPr>
          <p:spPr bwMode="auto">
            <a:xfrm>
              <a:off x="3074" y="966"/>
              <a:ext cx="151" cy="330"/>
            </a:xfrm>
            <a:prstGeom prst="downArrow">
              <a:avLst>
                <a:gd name="adj1" fmla="val 50000"/>
                <a:gd name="adj2" fmla="val 54636"/>
              </a:avLst>
            </a:prstGeom>
            <a:solidFill>
              <a:srgbClr val="0000FF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  <p:sp>
          <p:nvSpPr>
            <p:cNvPr id="194" name="AutoShape 172"/>
            <p:cNvSpPr>
              <a:spLocks noChangeArrowheads="1"/>
            </p:cNvSpPr>
            <p:nvPr/>
          </p:nvSpPr>
          <p:spPr bwMode="auto">
            <a:xfrm>
              <a:off x="3641" y="966"/>
              <a:ext cx="151" cy="330"/>
            </a:xfrm>
            <a:prstGeom prst="downArrow">
              <a:avLst>
                <a:gd name="adj1" fmla="val 50000"/>
                <a:gd name="adj2" fmla="val 54636"/>
              </a:avLst>
            </a:prstGeom>
            <a:solidFill>
              <a:srgbClr val="0000FF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</p:grpSp>
      <p:grpSp>
        <p:nvGrpSpPr>
          <p:cNvPr id="9" name="Group 173"/>
          <p:cNvGrpSpPr>
            <a:grpSpLocks/>
          </p:cNvGrpSpPr>
          <p:nvPr/>
        </p:nvGrpSpPr>
        <p:grpSpPr bwMode="auto">
          <a:xfrm>
            <a:off x="2616202" y="2852738"/>
            <a:ext cx="2819400" cy="685800"/>
            <a:chOff x="2016" y="1392"/>
            <a:chExt cx="1776" cy="432"/>
          </a:xfrm>
        </p:grpSpPr>
        <p:sp>
          <p:nvSpPr>
            <p:cNvPr id="196" name="AutoShape 174"/>
            <p:cNvSpPr>
              <a:spLocks noChangeArrowheads="1"/>
            </p:cNvSpPr>
            <p:nvPr/>
          </p:nvSpPr>
          <p:spPr bwMode="auto">
            <a:xfrm>
              <a:off x="2016" y="1392"/>
              <a:ext cx="151" cy="330"/>
            </a:xfrm>
            <a:prstGeom prst="downArrow">
              <a:avLst>
                <a:gd name="adj1" fmla="val 50000"/>
                <a:gd name="adj2" fmla="val 54636"/>
              </a:avLst>
            </a:prstGeom>
            <a:solidFill>
              <a:srgbClr val="0000FF"/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  <p:sp>
          <p:nvSpPr>
            <p:cNvPr id="197" name="AutoShape 175"/>
            <p:cNvSpPr>
              <a:spLocks noChangeArrowheads="1"/>
            </p:cNvSpPr>
            <p:nvPr/>
          </p:nvSpPr>
          <p:spPr bwMode="auto">
            <a:xfrm>
              <a:off x="2545" y="1443"/>
              <a:ext cx="151" cy="330"/>
            </a:xfrm>
            <a:prstGeom prst="downArrow">
              <a:avLst>
                <a:gd name="adj1" fmla="val 50000"/>
                <a:gd name="adj2" fmla="val 54636"/>
              </a:avLst>
            </a:prstGeom>
            <a:solidFill>
              <a:srgbClr val="0000FF"/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  <p:sp>
          <p:nvSpPr>
            <p:cNvPr id="198" name="AutoShape 176"/>
            <p:cNvSpPr>
              <a:spLocks noChangeArrowheads="1"/>
            </p:cNvSpPr>
            <p:nvPr/>
          </p:nvSpPr>
          <p:spPr bwMode="auto">
            <a:xfrm>
              <a:off x="3074" y="1494"/>
              <a:ext cx="151" cy="330"/>
            </a:xfrm>
            <a:prstGeom prst="downArrow">
              <a:avLst>
                <a:gd name="adj1" fmla="val 50000"/>
                <a:gd name="adj2" fmla="val 54636"/>
              </a:avLst>
            </a:prstGeom>
            <a:solidFill>
              <a:srgbClr val="0000FF"/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  <p:sp>
          <p:nvSpPr>
            <p:cNvPr id="199" name="AutoShape 177"/>
            <p:cNvSpPr>
              <a:spLocks noChangeArrowheads="1"/>
            </p:cNvSpPr>
            <p:nvPr/>
          </p:nvSpPr>
          <p:spPr bwMode="auto">
            <a:xfrm>
              <a:off x="3641" y="1494"/>
              <a:ext cx="151" cy="330"/>
            </a:xfrm>
            <a:prstGeom prst="downArrow">
              <a:avLst>
                <a:gd name="adj1" fmla="val 50000"/>
                <a:gd name="adj2" fmla="val 54636"/>
              </a:avLst>
            </a:prstGeom>
            <a:solidFill>
              <a:srgbClr val="0000FF"/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</p:grpSp>
      <p:grpSp>
        <p:nvGrpSpPr>
          <p:cNvPr id="10" name="Group 178"/>
          <p:cNvGrpSpPr>
            <a:grpSpLocks/>
          </p:cNvGrpSpPr>
          <p:nvPr/>
        </p:nvGrpSpPr>
        <p:grpSpPr bwMode="auto">
          <a:xfrm>
            <a:off x="1824039" y="4376738"/>
            <a:ext cx="4343400" cy="685800"/>
            <a:chOff x="1536" y="2304"/>
            <a:chExt cx="2736" cy="432"/>
          </a:xfrm>
        </p:grpSpPr>
        <p:sp>
          <p:nvSpPr>
            <p:cNvPr id="201" name="Line 179"/>
            <p:cNvSpPr>
              <a:spLocks noChangeShapeType="1"/>
            </p:cNvSpPr>
            <p:nvPr/>
          </p:nvSpPr>
          <p:spPr bwMode="auto">
            <a:xfrm flipH="1">
              <a:off x="1536" y="2304"/>
              <a:ext cx="480" cy="144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2" name="Line 180"/>
            <p:cNvSpPr>
              <a:spLocks noChangeShapeType="1"/>
            </p:cNvSpPr>
            <p:nvPr/>
          </p:nvSpPr>
          <p:spPr bwMode="auto">
            <a:xfrm>
              <a:off x="2592" y="2400"/>
              <a:ext cx="288" cy="33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3" name="Line 181"/>
            <p:cNvSpPr>
              <a:spLocks noChangeShapeType="1"/>
            </p:cNvSpPr>
            <p:nvPr/>
          </p:nvSpPr>
          <p:spPr bwMode="auto">
            <a:xfrm>
              <a:off x="3216" y="2400"/>
              <a:ext cx="384" cy="24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4" name="Line 182"/>
            <p:cNvSpPr>
              <a:spLocks noChangeShapeType="1"/>
            </p:cNvSpPr>
            <p:nvPr/>
          </p:nvSpPr>
          <p:spPr bwMode="auto">
            <a:xfrm>
              <a:off x="3840" y="2352"/>
              <a:ext cx="432" cy="192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11" name="Group 183"/>
          <p:cNvGrpSpPr>
            <a:grpSpLocks/>
          </p:cNvGrpSpPr>
          <p:nvPr/>
        </p:nvGrpSpPr>
        <p:grpSpPr bwMode="auto">
          <a:xfrm>
            <a:off x="2616202" y="3614738"/>
            <a:ext cx="2819400" cy="685800"/>
            <a:chOff x="2016" y="1872"/>
            <a:chExt cx="1776" cy="432"/>
          </a:xfrm>
        </p:grpSpPr>
        <p:sp>
          <p:nvSpPr>
            <p:cNvPr id="206" name="AutoShape 184"/>
            <p:cNvSpPr>
              <a:spLocks noChangeArrowheads="1"/>
            </p:cNvSpPr>
            <p:nvPr/>
          </p:nvSpPr>
          <p:spPr bwMode="auto">
            <a:xfrm>
              <a:off x="2016" y="1872"/>
              <a:ext cx="151" cy="330"/>
            </a:xfrm>
            <a:prstGeom prst="downArrow">
              <a:avLst>
                <a:gd name="adj1" fmla="val 50000"/>
                <a:gd name="adj2" fmla="val 54636"/>
              </a:avLst>
            </a:prstGeom>
            <a:solidFill>
              <a:srgbClr val="0000FF"/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  <p:sp>
          <p:nvSpPr>
            <p:cNvPr id="207" name="AutoShape 185"/>
            <p:cNvSpPr>
              <a:spLocks noChangeArrowheads="1"/>
            </p:cNvSpPr>
            <p:nvPr/>
          </p:nvSpPr>
          <p:spPr bwMode="auto">
            <a:xfrm>
              <a:off x="2545" y="1923"/>
              <a:ext cx="151" cy="330"/>
            </a:xfrm>
            <a:prstGeom prst="downArrow">
              <a:avLst>
                <a:gd name="adj1" fmla="val 50000"/>
                <a:gd name="adj2" fmla="val 54636"/>
              </a:avLst>
            </a:prstGeom>
            <a:solidFill>
              <a:srgbClr val="0000FF"/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  <p:sp>
          <p:nvSpPr>
            <p:cNvPr id="208" name="AutoShape 186"/>
            <p:cNvSpPr>
              <a:spLocks noChangeArrowheads="1"/>
            </p:cNvSpPr>
            <p:nvPr/>
          </p:nvSpPr>
          <p:spPr bwMode="auto">
            <a:xfrm>
              <a:off x="3074" y="1974"/>
              <a:ext cx="151" cy="330"/>
            </a:xfrm>
            <a:prstGeom prst="downArrow">
              <a:avLst>
                <a:gd name="adj1" fmla="val 50000"/>
                <a:gd name="adj2" fmla="val 54636"/>
              </a:avLst>
            </a:prstGeom>
            <a:solidFill>
              <a:srgbClr val="0000FF"/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  <p:sp>
          <p:nvSpPr>
            <p:cNvPr id="209" name="AutoShape 187"/>
            <p:cNvSpPr>
              <a:spLocks noChangeArrowheads="1"/>
            </p:cNvSpPr>
            <p:nvPr/>
          </p:nvSpPr>
          <p:spPr bwMode="auto">
            <a:xfrm>
              <a:off x="3641" y="1974"/>
              <a:ext cx="151" cy="330"/>
            </a:xfrm>
            <a:prstGeom prst="downArrow">
              <a:avLst>
                <a:gd name="adj1" fmla="val 50000"/>
                <a:gd name="adj2" fmla="val 54636"/>
              </a:avLst>
            </a:prstGeom>
            <a:solidFill>
              <a:srgbClr val="0000FF"/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250825" y="620713"/>
            <a:ext cx="8229600" cy="1143000"/>
          </a:xfrm>
        </p:spPr>
        <p:txBody>
          <a:bodyPr anchor="t"/>
          <a:lstStyle/>
          <a:p>
            <a:pPr algn="l" eaLnBrk="1" hangingPunct="1"/>
            <a:r>
              <a:rPr lang="nl-NL" sz="2800" b="1" dirty="0">
                <a:latin typeface="Arial" charset="0"/>
                <a:cs typeface="Arial" charset="0"/>
              </a:rPr>
              <a:t>Daktechniek</a:t>
            </a:r>
          </a:p>
        </p:txBody>
      </p:sp>
      <p:pic>
        <p:nvPicPr>
          <p:cNvPr id="105" name="Picture 1103" descr="FD25-3dim"/>
          <p:cNvPicPr>
            <a:picLocks noChangeAspect="1" noChangeArrowheads="1"/>
          </p:cNvPicPr>
          <p:nvPr/>
        </p:nvPicPr>
        <p:blipFill>
          <a:blip r:embed="rId3" cstate="print"/>
          <a:srcRect t="227" b="7362"/>
          <a:stretch>
            <a:fillRect/>
          </a:stretch>
        </p:blipFill>
        <p:spPr bwMode="auto">
          <a:xfrm>
            <a:off x="922338" y="1546226"/>
            <a:ext cx="6781800" cy="48006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grpSp>
        <p:nvGrpSpPr>
          <p:cNvPr id="2" name="Group 1029"/>
          <p:cNvGrpSpPr>
            <a:grpSpLocks/>
          </p:cNvGrpSpPr>
          <p:nvPr/>
        </p:nvGrpSpPr>
        <p:grpSpPr bwMode="auto">
          <a:xfrm>
            <a:off x="1620838" y="2917826"/>
            <a:ext cx="5994400" cy="1066800"/>
            <a:chOff x="1504" y="1488"/>
            <a:chExt cx="3776" cy="672"/>
          </a:xfrm>
        </p:grpSpPr>
        <p:grpSp>
          <p:nvGrpSpPr>
            <p:cNvPr id="3" name="Group 1030"/>
            <p:cNvGrpSpPr>
              <a:grpSpLocks/>
            </p:cNvGrpSpPr>
            <p:nvPr/>
          </p:nvGrpSpPr>
          <p:grpSpPr bwMode="auto">
            <a:xfrm>
              <a:off x="1504" y="1488"/>
              <a:ext cx="2298" cy="624"/>
              <a:chOff x="1504" y="1536"/>
              <a:chExt cx="2298" cy="624"/>
            </a:xfrm>
          </p:grpSpPr>
          <p:sp>
            <p:nvSpPr>
              <p:cNvPr id="214" name="Freeform 1031"/>
              <p:cNvSpPr>
                <a:spLocks/>
              </p:cNvSpPr>
              <p:nvPr/>
            </p:nvSpPr>
            <p:spPr bwMode="auto">
              <a:xfrm>
                <a:off x="1504" y="1536"/>
                <a:ext cx="93" cy="128"/>
              </a:xfrm>
              <a:custGeom>
                <a:avLst/>
                <a:gdLst>
                  <a:gd name="T0" fmla="*/ 54 w 95"/>
                  <a:gd name="T1" fmla="*/ 116 h 104"/>
                  <a:gd name="T2" fmla="*/ 16 w 95"/>
                  <a:gd name="T3" fmla="*/ 73 h 104"/>
                  <a:gd name="T4" fmla="*/ 4 w 95"/>
                  <a:gd name="T5" fmla="*/ 245 h 104"/>
                  <a:gd name="T6" fmla="*/ 0 w 95"/>
                  <a:gd name="T7" fmla="*/ 388 h 104"/>
                  <a:gd name="T8" fmla="*/ 12 w 95"/>
                  <a:gd name="T9" fmla="*/ 773 h 104"/>
                  <a:gd name="T10" fmla="*/ 23 w 95"/>
                  <a:gd name="T11" fmla="*/ 1260 h 104"/>
                  <a:gd name="T12" fmla="*/ 30 w 95"/>
                  <a:gd name="T13" fmla="*/ 1036 h 104"/>
                  <a:gd name="T14" fmla="*/ 69 w 95"/>
                  <a:gd name="T15" fmla="*/ 964 h 104"/>
                  <a:gd name="T16" fmla="*/ 68 w 95"/>
                  <a:gd name="T17" fmla="*/ 588 h 104"/>
                  <a:gd name="T18" fmla="*/ 68 w 95"/>
                  <a:gd name="T19" fmla="*/ 267 h 104"/>
                  <a:gd name="T20" fmla="*/ 52 w 95"/>
                  <a:gd name="T21" fmla="*/ 245 h 104"/>
                  <a:gd name="T22" fmla="*/ 54 w 95"/>
                  <a:gd name="T23" fmla="*/ 116 h 1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5"/>
                  <a:gd name="T37" fmla="*/ 0 h 104"/>
                  <a:gd name="T38" fmla="*/ 95 w 95"/>
                  <a:gd name="T39" fmla="*/ 104 h 10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5" h="104">
                    <a:moveTo>
                      <a:pt x="66" y="10"/>
                    </a:moveTo>
                    <a:cubicBezTo>
                      <a:pt x="51" y="0"/>
                      <a:pt x="32" y="5"/>
                      <a:pt x="16" y="6"/>
                    </a:cubicBezTo>
                    <a:cubicBezTo>
                      <a:pt x="4" y="9"/>
                      <a:pt x="9" y="5"/>
                      <a:pt x="4" y="20"/>
                    </a:cubicBezTo>
                    <a:cubicBezTo>
                      <a:pt x="3" y="24"/>
                      <a:pt x="0" y="32"/>
                      <a:pt x="0" y="32"/>
                    </a:cubicBezTo>
                    <a:cubicBezTo>
                      <a:pt x="2" y="45"/>
                      <a:pt x="1" y="56"/>
                      <a:pt x="12" y="64"/>
                    </a:cubicBezTo>
                    <a:cubicBezTo>
                      <a:pt x="17" y="85"/>
                      <a:pt x="7" y="98"/>
                      <a:pt x="30" y="104"/>
                    </a:cubicBezTo>
                    <a:cubicBezTo>
                      <a:pt x="41" y="100"/>
                      <a:pt x="36" y="94"/>
                      <a:pt x="42" y="86"/>
                    </a:cubicBezTo>
                    <a:cubicBezTo>
                      <a:pt x="47" y="79"/>
                      <a:pt x="82" y="81"/>
                      <a:pt x="92" y="80"/>
                    </a:cubicBezTo>
                    <a:cubicBezTo>
                      <a:pt x="91" y="69"/>
                      <a:pt x="90" y="59"/>
                      <a:pt x="90" y="48"/>
                    </a:cubicBezTo>
                    <a:cubicBezTo>
                      <a:pt x="90" y="46"/>
                      <a:pt x="95" y="24"/>
                      <a:pt x="90" y="22"/>
                    </a:cubicBezTo>
                    <a:cubicBezTo>
                      <a:pt x="82" y="18"/>
                      <a:pt x="73" y="21"/>
                      <a:pt x="64" y="20"/>
                    </a:cubicBezTo>
                    <a:cubicBezTo>
                      <a:pt x="59" y="6"/>
                      <a:pt x="56" y="7"/>
                      <a:pt x="66" y="1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15" name="Freeform 1032"/>
              <p:cNvSpPr>
                <a:spLocks/>
              </p:cNvSpPr>
              <p:nvPr/>
            </p:nvSpPr>
            <p:spPr bwMode="auto">
              <a:xfrm>
                <a:off x="1646" y="1650"/>
                <a:ext cx="109" cy="101"/>
              </a:xfrm>
              <a:custGeom>
                <a:avLst/>
                <a:gdLst>
                  <a:gd name="T0" fmla="*/ 30 w 112"/>
                  <a:gd name="T1" fmla="*/ 48 h 82"/>
                  <a:gd name="T2" fmla="*/ 18 w 112"/>
                  <a:gd name="T3" fmla="*/ 220 h 82"/>
                  <a:gd name="T4" fmla="*/ 12 w 112"/>
                  <a:gd name="T5" fmla="*/ 339 h 82"/>
                  <a:gd name="T6" fmla="*/ 14 w 112"/>
                  <a:gd name="T7" fmla="*/ 634 h 82"/>
                  <a:gd name="T8" fmla="*/ 28 w 112"/>
                  <a:gd name="T9" fmla="*/ 758 h 82"/>
                  <a:gd name="T10" fmla="*/ 51 w 112"/>
                  <a:gd name="T11" fmla="*/ 1000 h 82"/>
                  <a:gd name="T12" fmla="*/ 75 w 112"/>
                  <a:gd name="T13" fmla="*/ 854 h 82"/>
                  <a:gd name="T14" fmla="*/ 81 w 112"/>
                  <a:gd name="T15" fmla="*/ 634 h 82"/>
                  <a:gd name="T16" fmla="*/ 54 w 112"/>
                  <a:gd name="T17" fmla="*/ 418 h 82"/>
                  <a:gd name="T18" fmla="*/ 47 w 112"/>
                  <a:gd name="T19" fmla="*/ 201 h 82"/>
                  <a:gd name="T20" fmla="*/ 28 w 112"/>
                  <a:gd name="T21" fmla="*/ 96 h 82"/>
                  <a:gd name="T22" fmla="*/ 30 w 112"/>
                  <a:gd name="T23" fmla="*/ 48 h 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2"/>
                  <a:gd name="T37" fmla="*/ 0 h 82"/>
                  <a:gd name="T38" fmla="*/ 112 w 112"/>
                  <a:gd name="T39" fmla="*/ 82 h 8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2" h="82">
                    <a:moveTo>
                      <a:pt x="42" y="4"/>
                    </a:moveTo>
                    <a:cubicBezTo>
                      <a:pt x="21" y="20"/>
                      <a:pt x="45" y="0"/>
                      <a:pt x="30" y="18"/>
                    </a:cubicBezTo>
                    <a:cubicBezTo>
                      <a:pt x="26" y="23"/>
                      <a:pt x="17" y="25"/>
                      <a:pt x="12" y="28"/>
                    </a:cubicBezTo>
                    <a:cubicBezTo>
                      <a:pt x="9" y="38"/>
                      <a:pt x="0" y="47"/>
                      <a:pt x="14" y="52"/>
                    </a:cubicBezTo>
                    <a:cubicBezTo>
                      <a:pt x="22" y="60"/>
                      <a:pt x="29" y="59"/>
                      <a:pt x="40" y="62"/>
                    </a:cubicBezTo>
                    <a:cubicBezTo>
                      <a:pt x="46" y="71"/>
                      <a:pt x="60" y="75"/>
                      <a:pt x="70" y="82"/>
                    </a:cubicBezTo>
                    <a:cubicBezTo>
                      <a:pt x="89" y="80"/>
                      <a:pt x="90" y="82"/>
                      <a:pt x="102" y="70"/>
                    </a:cubicBezTo>
                    <a:cubicBezTo>
                      <a:pt x="104" y="63"/>
                      <a:pt x="110" y="59"/>
                      <a:pt x="112" y="52"/>
                    </a:cubicBezTo>
                    <a:cubicBezTo>
                      <a:pt x="105" y="34"/>
                      <a:pt x="95" y="36"/>
                      <a:pt x="76" y="34"/>
                    </a:cubicBezTo>
                    <a:cubicBezTo>
                      <a:pt x="74" y="31"/>
                      <a:pt x="67" y="19"/>
                      <a:pt x="62" y="16"/>
                    </a:cubicBezTo>
                    <a:cubicBezTo>
                      <a:pt x="56" y="13"/>
                      <a:pt x="45" y="14"/>
                      <a:pt x="40" y="8"/>
                    </a:cubicBezTo>
                    <a:cubicBezTo>
                      <a:pt x="39" y="7"/>
                      <a:pt x="41" y="5"/>
                      <a:pt x="42" y="4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16" name="Freeform 1033"/>
              <p:cNvSpPr>
                <a:spLocks/>
              </p:cNvSpPr>
              <p:nvPr/>
            </p:nvSpPr>
            <p:spPr bwMode="auto">
              <a:xfrm>
                <a:off x="1797" y="1576"/>
                <a:ext cx="103" cy="98"/>
              </a:xfrm>
              <a:custGeom>
                <a:avLst/>
                <a:gdLst>
                  <a:gd name="T0" fmla="*/ 44 w 106"/>
                  <a:gd name="T1" fmla="*/ 0 h 80"/>
                  <a:gd name="T2" fmla="*/ 27 w 106"/>
                  <a:gd name="T3" fmla="*/ 162 h 80"/>
                  <a:gd name="T4" fmla="*/ 15 w 106"/>
                  <a:gd name="T5" fmla="*/ 201 h 80"/>
                  <a:gd name="T6" fmla="*/ 17 w 106"/>
                  <a:gd name="T7" fmla="*/ 572 h 80"/>
                  <a:gd name="T8" fmla="*/ 17 w 106"/>
                  <a:gd name="T9" fmla="*/ 647 h 80"/>
                  <a:gd name="T10" fmla="*/ 17 w 106"/>
                  <a:gd name="T11" fmla="*/ 712 h 80"/>
                  <a:gd name="T12" fmla="*/ 17 w 106"/>
                  <a:gd name="T13" fmla="*/ 909 h 80"/>
                  <a:gd name="T14" fmla="*/ 44 w 106"/>
                  <a:gd name="T15" fmla="*/ 662 h 80"/>
                  <a:gd name="T16" fmla="*/ 72 w 106"/>
                  <a:gd name="T17" fmla="*/ 601 h 80"/>
                  <a:gd name="T18" fmla="*/ 63 w 106"/>
                  <a:gd name="T19" fmla="*/ 134 h 80"/>
                  <a:gd name="T20" fmla="*/ 51 w 106"/>
                  <a:gd name="T21" fmla="*/ 0 h 80"/>
                  <a:gd name="T22" fmla="*/ 44 w 106"/>
                  <a:gd name="T23" fmla="*/ 0 h 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6"/>
                  <a:gd name="T37" fmla="*/ 0 h 80"/>
                  <a:gd name="T38" fmla="*/ 106 w 106"/>
                  <a:gd name="T39" fmla="*/ 80 h 8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6" h="80">
                    <a:moveTo>
                      <a:pt x="59" y="0"/>
                    </a:moveTo>
                    <a:cubicBezTo>
                      <a:pt x="39" y="3"/>
                      <a:pt x="48" y="0"/>
                      <a:pt x="39" y="14"/>
                    </a:cubicBezTo>
                    <a:cubicBezTo>
                      <a:pt x="35" y="21"/>
                      <a:pt x="23" y="17"/>
                      <a:pt x="15" y="18"/>
                    </a:cubicBezTo>
                    <a:cubicBezTo>
                      <a:pt x="0" y="28"/>
                      <a:pt x="6" y="39"/>
                      <a:pt x="17" y="50"/>
                    </a:cubicBezTo>
                    <a:cubicBezTo>
                      <a:pt x="18" y="52"/>
                      <a:pt x="18" y="54"/>
                      <a:pt x="19" y="56"/>
                    </a:cubicBezTo>
                    <a:cubicBezTo>
                      <a:pt x="20" y="58"/>
                      <a:pt x="22" y="60"/>
                      <a:pt x="23" y="62"/>
                    </a:cubicBezTo>
                    <a:cubicBezTo>
                      <a:pt x="25" y="68"/>
                      <a:pt x="29" y="80"/>
                      <a:pt x="29" y="80"/>
                    </a:cubicBezTo>
                    <a:cubicBezTo>
                      <a:pt x="64" y="76"/>
                      <a:pt x="38" y="72"/>
                      <a:pt x="59" y="58"/>
                    </a:cubicBezTo>
                    <a:cubicBezTo>
                      <a:pt x="68" y="52"/>
                      <a:pt x="92" y="53"/>
                      <a:pt x="101" y="52"/>
                    </a:cubicBezTo>
                    <a:cubicBezTo>
                      <a:pt x="103" y="32"/>
                      <a:pt x="106" y="21"/>
                      <a:pt x="87" y="12"/>
                    </a:cubicBezTo>
                    <a:cubicBezTo>
                      <a:pt x="84" y="4"/>
                      <a:pt x="80" y="5"/>
                      <a:pt x="73" y="0"/>
                    </a:cubicBezTo>
                    <a:cubicBezTo>
                      <a:pt x="60" y="2"/>
                      <a:pt x="64" y="5"/>
                      <a:pt x="59" y="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17" name="Freeform 1034"/>
              <p:cNvSpPr>
                <a:spLocks/>
              </p:cNvSpPr>
              <p:nvPr/>
            </p:nvSpPr>
            <p:spPr bwMode="auto">
              <a:xfrm>
                <a:off x="1907" y="1698"/>
                <a:ext cx="73" cy="113"/>
              </a:xfrm>
              <a:custGeom>
                <a:avLst/>
                <a:gdLst>
                  <a:gd name="T0" fmla="*/ 35 w 75"/>
                  <a:gd name="T1" fmla="*/ 0 h 92"/>
                  <a:gd name="T2" fmla="*/ 11 w 75"/>
                  <a:gd name="T3" fmla="*/ 198 h 92"/>
                  <a:gd name="T4" fmla="*/ 11 w 75"/>
                  <a:gd name="T5" fmla="*/ 996 h 92"/>
                  <a:gd name="T6" fmla="*/ 23 w 75"/>
                  <a:gd name="T7" fmla="*/ 1038 h 92"/>
                  <a:gd name="T8" fmla="*/ 53 w 75"/>
                  <a:gd name="T9" fmla="*/ 777 h 92"/>
                  <a:gd name="T10" fmla="*/ 53 w 75"/>
                  <a:gd name="T11" fmla="*/ 243 h 92"/>
                  <a:gd name="T12" fmla="*/ 35 w 75"/>
                  <a:gd name="T13" fmla="*/ 0 h 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92"/>
                  <a:gd name="T23" fmla="*/ 75 w 75"/>
                  <a:gd name="T24" fmla="*/ 92 h 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92">
                    <a:moveTo>
                      <a:pt x="47" y="0"/>
                    </a:moveTo>
                    <a:cubicBezTo>
                      <a:pt x="38" y="13"/>
                      <a:pt x="25" y="14"/>
                      <a:pt x="11" y="16"/>
                    </a:cubicBezTo>
                    <a:cubicBezTo>
                      <a:pt x="0" y="32"/>
                      <a:pt x="6" y="69"/>
                      <a:pt x="11" y="84"/>
                    </a:cubicBezTo>
                    <a:cubicBezTo>
                      <a:pt x="13" y="92"/>
                      <a:pt x="27" y="87"/>
                      <a:pt x="35" y="88"/>
                    </a:cubicBezTo>
                    <a:cubicBezTo>
                      <a:pt x="70" y="85"/>
                      <a:pt x="60" y="89"/>
                      <a:pt x="75" y="66"/>
                    </a:cubicBezTo>
                    <a:cubicBezTo>
                      <a:pt x="73" y="46"/>
                      <a:pt x="69" y="39"/>
                      <a:pt x="75" y="20"/>
                    </a:cubicBezTo>
                    <a:cubicBezTo>
                      <a:pt x="72" y="0"/>
                      <a:pt x="66" y="0"/>
                      <a:pt x="47" y="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18" name="Freeform 1035"/>
              <p:cNvSpPr>
                <a:spLocks/>
              </p:cNvSpPr>
              <p:nvPr/>
            </p:nvSpPr>
            <p:spPr bwMode="auto">
              <a:xfrm>
                <a:off x="2060" y="1638"/>
                <a:ext cx="96" cy="123"/>
              </a:xfrm>
              <a:custGeom>
                <a:avLst/>
                <a:gdLst>
                  <a:gd name="T0" fmla="*/ 65 w 98"/>
                  <a:gd name="T1" fmla="*/ 245 h 100"/>
                  <a:gd name="T2" fmla="*/ 40 w 98"/>
                  <a:gd name="T3" fmla="*/ 140 h 100"/>
                  <a:gd name="T4" fmla="*/ 24 w 98"/>
                  <a:gd name="T5" fmla="*/ 2 h 100"/>
                  <a:gd name="T6" fmla="*/ 24 w 98"/>
                  <a:gd name="T7" fmla="*/ 0 h 100"/>
                  <a:gd name="T8" fmla="*/ 2 w 98"/>
                  <a:gd name="T9" fmla="*/ 387 h 100"/>
                  <a:gd name="T10" fmla="*/ 4 w 98"/>
                  <a:gd name="T11" fmla="*/ 598 h 100"/>
                  <a:gd name="T12" fmla="*/ 8 w 98"/>
                  <a:gd name="T13" fmla="*/ 678 h 100"/>
                  <a:gd name="T14" fmla="*/ 36 w 98"/>
                  <a:gd name="T15" fmla="*/ 1203 h 100"/>
                  <a:gd name="T16" fmla="*/ 46 w 98"/>
                  <a:gd name="T17" fmla="*/ 795 h 100"/>
                  <a:gd name="T18" fmla="*/ 74 w 98"/>
                  <a:gd name="T19" fmla="*/ 646 h 100"/>
                  <a:gd name="T20" fmla="*/ 65 w 98"/>
                  <a:gd name="T21" fmla="*/ 315 h 100"/>
                  <a:gd name="T22" fmla="*/ 65 w 98"/>
                  <a:gd name="T23" fmla="*/ 245 h 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8"/>
                  <a:gd name="T37" fmla="*/ 0 h 100"/>
                  <a:gd name="T38" fmla="*/ 98 w 98"/>
                  <a:gd name="T39" fmla="*/ 100 h 1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8" h="100">
                    <a:moveTo>
                      <a:pt x="82" y="20"/>
                    </a:moveTo>
                    <a:cubicBezTo>
                      <a:pt x="66" y="18"/>
                      <a:pt x="65" y="16"/>
                      <a:pt x="52" y="12"/>
                    </a:cubicBezTo>
                    <a:cubicBezTo>
                      <a:pt x="41" y="3"/>
                      <a:pt x="47" y="7"/>
                      <a:pt x="32" y="2"/>
                    </a:cubicBezTo>
                    <a:cubicBezTo>
                      <a:pt x="30" y="1"/>
                      <a:pt x="26" y="0"/>
                      <a:pt x="26" y="0"/>
                    </a:cubicBezTo>
                    <a:cubicBezTo>
                      <a:pt x="0" y="3"/>
                      <a:pt x="4" y="6"/>
                      <a:pt x="2" y="32"/>
                    </a:cubicBezTo>
                    <a:cubicBezTo>
                      <a:pt x="3" y="38"/>
                      <a:pt x="3" y="44"/>
                      <a:pt x="4" y="50"/>
                    </a:cubicBezTo>
                    <a:cubicBezTo>
                      <a:pt x="5" y="52"/>
                      <a:pt x="7" y="54"/>
                      <a:pt x="8" y="56"/>
                    </a:cubicBezTo>
                    <a:cubicBezTo>
                      <a:pt x="19" y="91"/>
                      <a:pt x="1" y="94"/>
                      <a:pt x="48" y="100"/>
                    </a:cubicBezTo>
                    <a:cubicBezTo>
                      <a:pt x="61" y="91"/>
                      <a:pt x="53" y="81"/>
                      <a:pt x="58" y="66"/>
                    </a:cubicBezTo>
                    <a:cubicBezTo>
                      <a:pt x="60" y="59"/>
                      <a:pt x="96" y="54"/>
                      <a:pt x="98" y="54"/>
                    </a:cubicBezTo>
                    <a:cubicBezTo>
                      <a:pt x="96" y="32"/>
                      <a:pt x="98" y="34"/>
                      <a:pt x="82" y="26"/>
                    </a:cubicBezTo>
                    <a:cubicBezTo>
                      <a:pt x="77" y="19"/>
                      <a:pt x="76" y="20"/>
                      <a:pt x="82" y="2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19" name="Freeform 1036"/>
              <p:cNvSpPr>
                <a:spLocks/>
              </p:cNvSpPr>
              <p:nvPr/>
            </p:nvSpPr>
            <p:spPr bwMode="auto">
              <a:xfrm>
                <a:off x="2167" y="1780"/>
                <a:ext cx="117" cy="94"/>
              </a:xfrm>
              <a:custGeom>
                <a:avLst/>
                <a:gdLst>
                  <a:gd name="T0" fmla="*/ 56 w 120"/>
                  <a:gd name="T1" fmla="*/ 160 h 77"/>
                  <a:gd name="T2" fmla="*/ 20 w 120"/>
                  <a:gd name="T3" fmla="*/ 63 h 77"/>
                  <a:gd name="T4" fmla="*/ 1 w 120"/>
                  <a:gd name="T5" fmla="*/ 209 h 77"/>
                  <a:gd name="T6" fmla="*/ 35 w 120"/>
                  <a:gd name="T7" fmla="*/ 736 h 77"/>
                  <a:gd name="T8" fmla="*/ 63 w 120"/>
                  <a:gd name="T9" fmla="*/ 808 h 77"/>
                  <a:gd name="T10" fmla="*/ 84 w 120"/>
                  <a:gd name="T11" fmla="*/ 439 h 77"/>
                  <a:gd name="T12" fmla="*/ 67 w 120"/>
                  <a:gd name="T13" fmla="*/ 160 h 77"/>
                  <a:gd name="T14" fmla="*/ 56 w 120"/>
                  <a:gd name="T15" fmla="*/ 160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0"/>
                  <a:gd name="T25" fmla="*/ 0 h 77"/>
                  <a:gd name="T26" fmla="*/ 120 w 120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0" h="77">
                    <a:moveTo>
                      <a:pt x="77" y="14"/>
                    </a:moveTo>
                    <a:cubicBezTo>
                      <a:pt x="60" y="10"/>
                      <a:pt x="45" y="8"/>
                      <a:pt x="27" y="6"/>
                    </a:cubicBezTo>
                    <a:cubicBezTo>
                      <a:pt x="10" y="0"/>
                      <a:pt x="5" y="5"/>
                      <a:pt x="1" y="20"/>
                    </a:cubicBezTo>
                    <a:cubicBezTo>
                      <a:pt x="3" y="69"/>
                      <a:pt x="0" y="65"/>
                      <a:pt x="47" y="68"/>
                    </a:cubicBezTo>
                    <a:cubicBezTo>
                      <a:pt x="70" y="76"/>
                      <a:pt x="46" y="77"/>
                      <a:pt x="87" y="74"/>
                    </a:cubicBezTo>
                    <a:cubicBezTo>
                      <a:pt x="92" y="58"/>
                      <a:pt x="95" y="43"/>
                      <a:pt x="113" y="40"/>
                    </a:cubicBezTo>
                    <a:cubicBezTo>
                      <a:pt x="120" y="18"/>
                      <a:pt x="109" y="17"/>
                      <a:pt x="91" y="14"/>
                    </a:cubicBezTo>
                    <a:cubicBezTo>
                      <a:pt x="79" y="12"/>
                      <a:pt x="84" y="10"/>
                      <a:pt x="77" y="14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20" name="Freeform 1037"/>
              <p:cNvSpPr>
                <a:spLocks/>
              </p:cNvSpPr>
              <p:nvPr/>
            </p:nvSpPr>
            <p:spPr bwMode="auto">
              <a:xfrm>
                <a:off x="2257" y="1605"/>
                <a:ext cx="104" cy="134"/>
              </a:xfrm>
              <a:custGeom>
                <a:avLst/>
                <a:gdLst>
                  <a:gd name="T0" fmla="*/ 77 w 107"/>
                  <a:gd name="T1" fmla="*/ 707 h 109"/>
                  <a:gd name="T2" fmla="*/ 55 w 107"/>
                  <a:gd name="T3" fmla="*/ 347 h 109"/>
                  <a:gd name="T4" fmla="*/ 17 w 107"/>
                  <a:gd name="T5" fmla="*/ 468 h 109"/>
                  <a:gd name="T6" fmla="*/ 15 w 107"/>
                  <a:gd name="T7" fmla="*/ 511 h 109"/>
                  <a:gd name="T8" fmla="*/ 31 w 107"/>
                  <a:gd name="T9" fmla="*/ 1135 h 109"/>
                  <a:gd name="T10" fmla="*/ 37 w 107"/>
                  <a:gd name="T11" fmla="*/ 1301 h 109"/>
                  <a:gd name="T12" fmla="*/ 55 w 107"/>
                  <a:gd name="T13" fmla="*/ 1201 h 109"/>
                  <a:gd name="T14" fmla="*/ 65 w 107"/>
                  <a:gd name="T15" fmla="*/ 1039 h 109"/>
                  <a:gd name="T16" fmla="*/ 73 w 107"/>
                  <a:gd name="T17" fmla="*/ 890 h 109"/>
                  <a:gd name="T18" fmla="*/ 77 w 107"/>
                  <a:gd name="T19" fmla="*/ 707 h 10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7"/>
                  <a:gd name="T31" fmla="*/ 0 h 109"/>
                  <a:gd name="T32" fmla="*/ 107 w 107"/>
                  <a:gd name="T33" fmla="*/ 109 h 10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7" h="109">
                    <a:moveTo>
                      <a:pt x="107" y="59"/>
                    </a:moveTo>
                    <a:cubicBezTo>
                      <a:pt x="101" y="40"/>
                      <a:pt x="98" y="35"/>
                      <a:pt x="79" y="29"/>
                    </a:cubicBezTo>
                    <a:cubicBezTo>
                      <a:pt x="50" y="0"/>
                      <a:pt x="36" y="21"/>
                      <a:pt x="21" y="39"/>
                    </a:cubicBezTo>
                    <a:cubicBezTo>
                      <a:pt x="19" y="41"/>
                      <a:pt x="17" y="42"/>
                      <a:pt x="15" y="43"/>
                    </a:cubicBezTo>
                    <a:cubicBezTo>
                      <a:pt x="0" y="88"/>
                      <a:pt x="14" y="89"/>
                      <a:pt x="43" y="95"/>
                    </a:cubicBezTo>
                    <a:cubicBezTo>
                      <a:pt x="46" y="99"/>
                      <a:pt x="44" y="109"/>
                      <a:pt x="49" y="109"/>
                    </a:cubicBezTo>
                    <a:cubicBezTo>
                      <a:pt x="54" y="109"/>
                      <a:pt x="70" y="104"/>
                      <a:pt x="79" y="101"/>
                    </a:cubicBezTo>
                    <a:cubicBezTo>
                      <a:pt x="81" y="95"/>
                      <a:pt x="85" y="92"/>
                      <a:pt x="89" y="87"/>
                    </a:cubicBezTo>
                    <a:cubicBezTo>
                      <a:pt x="92" y="83"/>
                      <a:pt x="101" y="75"/>
                      <a:pt x="101" y="75"/>
                    </a:cubicBezTo>
                    <a:cubicBezTo>
                      <a:pt x="104" y="66"/>
                      <a:pt x="102" y="71"/>
                      <a:pt x="107" y="59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21" name="Freeform 1038"/>
              <p:cNvSpPr>
                <a:spLocks/>
              </p:cNvSpPr>
              <p:nvPr/>
            </p:nvSpPr>
            <p:spPr bwMode="auto">
              <a:xfrm>
                <a:off x="2335" y="1745"/>
                <a:ext cx="118" cy="91"/>
              </a:xfrm>
              <a:custGeom>
                <a:avLst/>
                <a:gdLst>
                  <a:gd name="T0" fmla="*/ 51 w 121"/>
                  <a:gd name="T1" fmla="*/ 90 h 74"/>
                  <a:gd name="T2" fmla="*/ 33 w 121"/>
                  <a:gd name="T3" fmla="*/ 1 h 74"/>
                  <a:gd name="T4" fmla="*/ 20 w 121"/>
                  <a:gd name="T5" fmla="*/ 39 h 74"/>
                  <a:gd name="T6" fmla="*/ 20 w 121"/>
                  <a:gd name="T7" fmla="*/ 207 h 74"/>
                  <a:gd name="T8" fmla="*/ 7 w 121"/>
                  <a:gd name="T9" fmla="*/ 370 h 74"/>
                  <a:gd name="T10" fmla="*/ 20 w 121"/>
                  <a:gd name="T11" fmla="*/ 847 h 74"/>
                  <a:gd name="T12" fmla="*/ 49 w 121"/>
                  <a:gd name="T13" fmla="*/ 847 h 74"/>
                  <a:gd name="T14" fmla="*/ 53 w 121"/>
                  <a:gd name="T15" fmla="*/ 755 h 74"/>
                  <a:gd name="T16" fmla="*/ 84 w 121"/>
                  <a:gd name="T17" fmla="*/ 680 h 74"/>
                  <a:gd name="T18" fmla="*/ 61 w 121"/>
                  <a:gd name="T19" fmla="*/ 252 h 74"/>
                  <a:gd name="T20" fmla="*/ 51 w 121"/>
                  <a:gd name="T21" fmla="*/ 90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1"/>
                  <a:gd name="T34" fmla="*/ 0 h 74"/>
                  <a:gd name="T35" fmla="*/ 121 w 121"/>
                  <a:gd name="T36" fmla="*/ 74 h 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1" h="74">
                    <a:moveTo>
                      <a:pt x="67" y="7"/>
                    </a:moveTo>
                    <a:cubicBezTo>
                      <a:pt x="52" y="2"/>
                      <a:pt x="59" y="4"/>
                      <a:pt x="45" y="1"/>
                    </a:cubicBezTo>
                    <a:cubicBezTo>
                      <a:pt x="40" y="2"/>
                      <a:pt x="34" y="0"/>
                      <a:pt x="29" y="3"/>
                    </a:cubicBezTo>
                    <a:cubicBezTo>
                      <a:pt x="25" y="5"/>
                      <a:pt x="27" y="13"/>
                      <a:pt x="25" y="17"/>
                    </a:cubicBezTo>
                    <a:cubicBezTo>
                      <a:pt x="21" y="25"/>
                      <a:pt x="16" y="29"/>
                      <a:pt x="7" y="31"/>
                    </a:cubicBezTo>
                    <a:cubicBezTo>
                      <a:pt x="0" y="45"/>
                      <a:pt x="15" y="66"/>
                      <a:pt x="29" y="71"/>
                    </a:cubicBezTo>
                    <a:cubicBezTo>
                      <a:pt x="51" y="68"/>
                      <a:pt x="45" y="65"/>
                      <a:pt x="63" y="71"/>
                    </a:cubicBezTo>
                    <a:cubicBezTo>
                      <a:pt x="79" y="66"/>
                      <a:pt x="60" y="74"/>
                      <a:pt x="71" y="63"/>
                    </a:cubicBezTo>
                    <a:cubicBezTo>
                      <a:pt x="81" y="53"/>
                      <a:pt x="99" y="58"/>
                      <a:pt x="113" y="57"/>
                    </a:cubicBezTo>
                    <a:cubicBezTo>
                      <a:pt x="121" y="33"/>
                      <a:pt x="105" y="25"/>
                      <a:pt x="85" y="21"/>
                    </a:cubicBezTo>
                    <a:cubicBezTo>
                      <a:pt x="79" y="17"/>
                      <a:pt x="74" y="7"/>
                      <a:pt x="67" y="7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22" name="Freeform 1039"/>
              <p:cNvSpPr>
                <a:spLocks/>
              </p:cNvSpPr>
              <p:nvPr/>
            </p:nvSpPr>
            <p:spPr bwMode="auto">
              <a:xfrm>
                <a:off x="2489" y="1842"/>
                <a:ext cx="106" cy="98"/>
              </a:xfrm>
              <a:custGeom>
                <a:avLst/>
                <a:gdLst>
                  <a:gd name="T0" fmla="*/ 42 w 109"/>
                  <a:gd name="T1" fmla="*/ 0 h 80"/>
                  <a:gd name="T2" fmla="*/ 52 w 109"/>
                  <a:gd name="T3" fmla="*/ 71 h 80"/>
                  <a:gd name="T4" fmla="*/ 46 w 109"/>
                  <a:gd name="T5" fmla="*/ 2 h 80"/>
                  <a:gd name="T6" fmla="*/ 9 w 109"/>
                  <a:gd name="T7" fmla="*/ 111 h 80"/>
                  <a:gd name="T8" fmla="*/ 11 w 109"/>
                  <a:gd name="T9" fmla="*/ 548 h 80"/>
                  <a:gd name="T10" fmla="*/ 59 w 109"/>
                  <a:gd name="T11" fmla="*/ 750 h 80"/>
                  <a:gd name="T12" fmla="*/ 68 w 109"/>
                  <a:gd name="T13" fmla="*/ 736 h 80"/>
                  <a:gd name="T14" fmla="*/ 46 w 109"/>
                  <a:gd name="T15" fmla="*/ 71 h 80"/>
                  <a:gd name="T16" fmla="*/ 42 w 109"/>
                  <a:gd name="T17" fmla="*/ 0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9"/>
                  <a:gd name="T28" fmla="*/ 0 h 80"/>
                  <a:gd name="T29" fmla="*/ 109 w 109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9" h="80">
                    <a:moveTo>
                      <a:pt x="55" y="0"/>
                    </a:moveTo>
                    <a:cubicBezTo>
                      <a:pt x="62" y="2"/>
                      <a:pt x="68" y="4"/>
                      <a:pt x="75" y="6"/>
                    </a:cubicBezTo>
                    <a:cubicBezTo>
                      <a:pt x="79" y="7"/>
                      <a:pt x="63" y="2"/>
                      <a:pt x="63" y="2"/>
                    </a:cubicBezTo>
                    <a:cubicBezTo>
                      <a:pt x="47" y="13"/>
                      <a:pt x="27" y="5"/>
                      <a:pt x="9" y="10"/>
                    </a:cubicBezTo>
                    <a:cubicBezTo>
                      <a:pt x="1" y="22"/>
                      <a:pt x="0" y="37"/>
                      <a:pt x="11" y="48"/>
                    </a:cubicBezTo>
                    <a:cubicBezTo>
                      <a:pt x="22" y="80"/>
                      <a:pt x="35" y="64"/>
                      <a:pt x="83" y="66"/>
                    </a:cubicBezTo>
                    <a:cubicBezTo>
                      <a:pt x="86" y="76"/>
                      <a:pt x="90" y="72"/>
                      <a:pt x="93" y="64"/>
                    </a:cubicBezTo>
                    <a:cubicBezTo>
                      <a:pt x="96" y="20"/>
                      <a:pt x="109" y="10"/>
                      <a:pt x="63" y="6"/>
                    </a:cubicBezTo>
                    <a:cubicBezTo>
                      <a:pt x="61" y="5"/>
                      <a:pt x="43" y="0"/>
                      <a:pt x="55" y="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23" name="Freeform 1040"/>
              <p:cNvSpPr>
                <a:spLocks/>
              </p:cNvSpPr>
              <p:nvPr/>
            </p:nvSpPr>
            <p:spPr bwMode="auto">
              <a:xfrm>
                <a:off x="2504" y="1661"/>
                <a:ext cx="91" cy="119"/>
              </a:xfrm>
              <a:custGeom>
                <a:avLst/>
                <a:gdLst>
                  <a:gd name="T0" fmla="*/ 61 w 93"/>
                  <a:gd name="T1" fmla="*/ 58 h 97"/>
                  <a:gd name="T2" fmla="*/ 6 w 93"/>
                  <a:gd name="T3" fmla="*/ 220 h 97"/>
                  <a:gd name="T4" fmla="*/ 0 w 93"/>
                  <a:gd name="T5" fmla="*/ 855 h 97"/>
                  <a:gd name="T6" fmla="*/ 42 w 93"/>
                  <a:gd name="T7" fmla="*/ 1113 h 97"/>
                  <a:gd name="T8" fmla="*/ 59 w 93"/>
                  <a:gd name="T9" fmla="*/ 751 h 97"/>
                  <a:gd name="T10" fmla="*/ 68 w 93"/>
                  <a:gd name="T11" fmla="*/ 270 h 97"/>
                  <a:gd name="T12" fmla="*/ 67 w 93"/>
                  <a:gd name="T13" fmla="*/ 107 h 97"/>
                  <a:gd name="T14" fmla="*/ 61 w 93"/>
                  <a:gd name="T15" fmla="*/ 58 h 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3"/>
                  <a:gd name="T25" fmla="*/ 0 h 97"/>
                  <a:gd name="T26" fmla="*/ 93 w 93"/>
                  <a:gd name="T27" fmla="*/ 97 h 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3" h="97">
                    <a:moveTo>
                      <a:pt x="78" y="5"/>
                    </a:moveTo>
                    <a:cubicBezTo>
                      <a:pt x="38" y="8"/>
                      <a:pt x="46" y="17"/>
                      <a:pt x="6" y="19"/>
                    </a:cubicBezTo>
                    <a:cubicBezTo>
                      <a:pt x="2" y="37"/>
                      <a:pt x="4" y="55"/>
                      <a:pt x="0" y="73"/>
                    </a:cubicBezTo>
                    <a:cubicBezTo>
                      <a:pt x="5" y="97"/>
                      <a:pt x="33" y="92"/>
                      <a:pt x="54" y="95"/>
                    </a:cubicBezTo>
                    <a:cubicBezTo>
                      <a:pt x="85" y="90"/>
                      <a:pt x="52" y="72"/>
                      <a:pt x="74" y="65"/>
                    </a:cubicBezTo>
                    <a:cubicBezTo>
                      <a:pt x="86" y="53"/>
                      <a:pt x="83" y="37"/>
                      <a:pt x="92" y="23"/>
                    </a:cubicBezTo>
                    <a:cubicBezTo>
                      <a:pt x="91" y="18"/>
                      <a:pt x="93" y="12"/>
                      <a:pt x="90" y="9"/>
                    </a:cubicBezTo>
                    <a:cubicBezTo>
                      <a:pt x="81" y="0"/>
                      <a:pt x="71" y="12"/>
                      <a:pt x="78" y="5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24" name="Freeform 1041"/>
              <p:cNvSpPr>
                <a:spLocks/>
              </p:cNvSpPr>
              <p:nvPr/>
            </p:nvSpPr>
            <p:spPr bwMode="auto">
              <a:xfrm>
                <a:off x="2685" y="1680"/>
                <a:ext cx="99" cy="108"/>
              </a:xfrm>
              <a:custGeom>
                <a:avLst/>
                <a:gdLst>
                  <a:gd name="T0" fmla="*/ 66 w 101"/>
                  <a:gd name="T1" fmla="*/ 0 h 88"/>
                  <a:gd name="T2" fmla="*/ 29 w 101"/>
                  <a:gd name="T3" fmla="*/ 2 h 88"/>
                  <a:gd name="T4" fmla="*/ 25 w 101"/>
                  <a:gd name="T5" fmla="*/ 210 h 88"/>
                  <a:gd name="T6" fmla="*/ 21 w 101"/>
                  <a:gd name="T7" fmla="*/ 762 h 88"/>
                  <a:gd name="T8" fmla="*/ 31 w 101"/>
                  <a:gd name="T9" fmla="*/ 837 h 88"/>
                  <a:gd name="T10" fmla="*/ 51 w 101"/>
                  <a:gd name="T11" fmla="*/ 1027 h 88"/>
                  <a:gd name="T12" fmla="*/ 71 w 101"/>
                  <a:gd name="T13" fmla="*/ 917 h 88"/>
                  <a:gd name="T14" fmla="*/ 77 w 101"/>
                  <a:gd name="T15" fmla="*/ 621 h 88"/>
                  <a:gd name="T16" fmla="*/ 66 w 101"/>
                  <a:gd name="T17" fmla="*/ 0 h 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88"/>
                  <a:gd name="T29" fmla="*/ 101 w 101"/>
                  <a:gd name="T30" fmla="*/ 88 h 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88">
                    <a:moveTo>
                      <a:pt x="81" y="0"/>
                    </a:moveTo>
                    <a:cubicBezTo>
                      <a:pt x="68" y="1"/>
                      <a:pt x="54" y="0"/>
                      <a:pt x="41" y="2"/>
                    </a:cubicBezTo>
                    <a:cubicBezTo>
                      <a:pt x="39" y="2"/>
                      <a:pt x="33" y="16"/>
                      <a:pt x="25" y="18"/>
                    </a:cubicBezTo>
                    <a:cubicBezTo>
                      <a:pt x="12" y="28"/>
                      <a:pt x="0" y="56"/>
                      <a:pt x="21" y="66"/>
                    </a:cubicBezTo>
                    <a:cubicBezTo>
                      <a:pt x="28" y="69"/>
                      <a:pt x="36" y="70"/>
                      <a:pt x="43" y="72"/>
                    </a:cubicBezTo>
                    <a:cubicBezTo>
                      <a:pt x="49" y="81"/>
                      <a:pt x="53" y="85"/>
                      <a:pt x="63" y="88"/>
                    </a:cubicBezTo>
                    <a:cubicBezTo>
                      <a:pt x="83" y="85"/>
                      <a:pt x="72" y="81"/>
                      <a:pt x="91" y="78"/>
                    </a:cubicBezTo>
                    <a:cubicBezTo>
                      <a:pt x="100" y="72"/>
                      <a:pt x="98" y="64"/>
                      <a:pt x="101" y="54"/>
                    </a:cubicBezTo>
                    <a:cubicBezTo>
                      <a:pt x="100" y="46"/>
                      <a:pt x="88" y="4"/>
                      <a:pt x="81" y="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25" name="Freeform 1042"/>
              <p:cNvSpPr>
                <a:spLocks/>
              </p:cNvSpPr>
              <p:nvPr/>
            </p:nvSpPr>
            <p:spPr bwMode="auto">
              <a:xfrm>
                <a:off x="2694" y="1843"/>
                <a:ext cx="123" cy="126"/>
              </a:xfrm>
              <a:custGeom>
                <a:avLst/>
                <a:gdLst>
                  <a:gd name="T0" fmla="*/ 76 w 126"/>
                  <a:gd name="T1" fmla="*/ 35 h 103"/>
                  <a:gd name="T2" fmla="*/ 32 w 126"/>
                  <a:gd name="T3" fmla="*/ 98 h 103"/>
                  <a:gd name="T4" fmla="*/ 20 w 126"/>
                  <a:gd name="T5" fmla="*/ 442 h 103"/>
                  <a:gd name="T6" fmla="*/ 21 w 126"/>
                  <a:gd name="T7" fmla="*/ 941 h 103"/>
                  <a:gd name="T8" fmla="*/ 42 w 126"/>
                  <a:gd name="T9" fmla="*/ 1154 h 103"/>
                  <a:gd name="T10" fmla="*/ 61 w 126"/>
                  <a:gd name="T11" fmla="*/ 845 h 103"/>
                  <a:gd name="T12" fmla="*/ 89 w 126"/>
                  <a:gd name="T13" fmla="*/ 771 h 103"/>
                  <a:gd name="T14" fmla="*/ 76 w 126"/>
                  <a:gd name="T15" fmla="*/ 35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6"/>
                  <a:gd name="T25" fmla="*/ 0 h 103"/>
                  <a:gd name="T26" fmla="*/ 126 w 1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6" h="103">
                    <a:moveTo>
                      <a:pt x="100" y="3"/>
                    </a:moveTo>
                    <a:cubicBezTo>
                      <a:pt x="92" y="0"/>
                      <a:pt x="49" y="9"/>
                      <a:pt x="44" y="9"/>
                    </a:cubicBezTo>
                    <a:cubicBezTo>
                      <a:pt x="41" y="33"/>
                      <a:pt x="46" y="34"/>
                      <a:pt x="20" y="39"/>
                    </a:cubicBezTo>
                    <a:cubicBezTo>
                      <a:pt x="0" y="53"/>
                      <a:pt x="18" y="71"/>
                      <a:pt x="30" y="83"/>
                    </a:cubicBezTo>
                    <a:cubicBezTo>
                      <a:pt x="33" y="101"/>
                      <a:pt x="40" y="96"/>
                      <a:pt x="54" y="103"/>
                    </a:cubicBezTo>
                    <a:cubicBezTo>
                      <a:pt x="82" y="99"/>
                      <a:pt x="71" y="96"/>
                      <a:pt x="84" y="75"/>
                    </a:cubicBezTo>
                    <a:cubicBezTo>
                      <a:pt x="88" y="69"/>
                      <a:pt x="111" y="70"/>
                      <a:pt x="118" y="69"/>
                    </a:cubicBezTo>
                    <a:cubicBezTo>
                      <a:pt x="122" y="40"/>
                      <a:pt x="126" y="21"/>
                      <a:pt x="100" y="3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26" name="Freeform 1043"/>
              <p:cNvSpPr>
                <a:spLocks/>
              </p:cNvSpPr>
              <p:nvPr/>
            </p:nvSpPr>
            <p:spPr bwMode="auto">
              <a:xfrm>
                <a:off x="2932" y="1734"/>
                <a:ext cx="97" cy="129"/>
              </a:xfrm>
              <a:custGeom>
                <a:avLst/>
                <a:gdLst>
                  <a:gd name="T0" fmla="*/ 71 w 99"/>
                  <a:gd name="T1" fmla="*/ 0 h 105"/>
                  <a:gd name="T2" fmla="*/ 54 w 99"/>
                  <a:gd name="T3" fmla="*/ 2 h 105"/>
                  <a:gd name="T4" fmla="*/ 40 w 99"/>
                  <a:gd name="T5" fmla="*/ 163 h 105"/>
                  <a:gd name="T6" fmla="*/ 24 w 99"/>
                  <a:gd name="T7" fmla="*/ 332 h 105"/>
                  <a:gd name="T8" fmla="*/ 4 w 99"/>
                  <a:gd name="T9" fmla="*/ 560 h 105"/>
                  <a:gd name="T10" fmla="*/ 14 w 99"/>
                  <a:gd name="T11" fmla="*/ 939 h 105"/>
                  <a:gd name="T12" fmla="*/ 24 w 99"/>
                  <a:gd name="T13" fmla="*/ 1135 h 105"/>
                  <a:gd name="T14" fmla="*/ 26 w 99"/>
                  <a:gd name="T15" fmla="*/ 1233 h 105"/>
                  <a:gd name="T16" fmla="*/ 62 w 99"/>
                  <a:gd name="T17" fmla="*/ 1187 h 105"/>
                  <a:gd name="T18" fmla="*/ 70 w 99"/>
                  <a:gd name="T19" fmla="*/ 1021 h 105"/>
                  <a:gd name="T20" fmla="*/ 71 w 99"/>
                  <a:gd name="T21" fmla="*/ 0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9"/>
                  <a:gd name="T34" fmla="*/ 0 h 105"/>
                  <a:gd name="T35" fmla="*/ 99 w 99"/>
                  <a:gd name="T36" fmla="*/ 105 h 10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9" h="105">
                    <a:moveTo>
                      <a:pt x="92" y="0"/>
                    </a:moveTo>
                    <a:cubicBezTo>
                      <a:pt x="83" y="1"/>
                      <a:pt x="75" y="0"/>
                      <a:pt x="66" y="2"/>
                    </a:cubicBezTo>
                    <a:cubicBezTo>
                      <a:pt x="57" y="4"/>
                      <a:pt x="60" y="11"/>
                      <a:pt x="52" y="14"/>
                    </a:cubicBezTo>
                    <a:cubicBezTo>
                      <a:pt x="45" y="21"/>
                      <a:pt x="39" y="21"/>
                      <a:pt x="32" y="28"/>
                    </a:cubicBezTo>
                    <a:cubicBezTo>
                      <a:pt x="27" y="46"/>
                      <a:pt x="25" y="46"/>
                      <a:pt x="4" y="48"/>
                    </a:cubicBezTo>
                    <a:cubicBezTo>
                      <a:pt x="0" y="61"/>
                      <a:pt x="0" y="75"/>
                      <a:pt x="14" y="80"/>
                    </a:cubicBezTo>
                    <a:cubicBezTo>
                      <a:pt x="18" y="85"/>
                      <a:pt x="20" y="92"/>
                      <a:pt x="26" y="96"/>
                    </a:cubicBezTo>
                    <a:cubicBezTo>
                      <a:pt x="30" y="99"/>
                      <a:pt x="38" y="104"/>
                      <a:pt x="38" y="104"/>
                    </a:cubicBezTo>
                    <a:cubicBezTo>
                      <a:pt x="50" y="103"/>
                      <a:pt x="63" y="105"/>
                      <a:pt x="74" y="100"/>
                    </a:cubicBezTo>
                    <a:cubicBezTo>
                      <a:pt x="78" y="98"/>
                      <a:pt x="78" y="89"/>
                      <a:pt x="90" y="86"/>
                    </a:cubicBezTo>
                    <a:cubicBezTo>
                      <a:pt x="99" y="60"/>
                      <a:pt x="75" y="11"/>
                      <a:pt x="92" y="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27" name="Freeform 1044"/>
              <p:cNvSpPr>
                <a:spLocks/>
              </p:cNvSpPr>
              <p:nvPr/>
            </p:nvSpPr>
            <p:spPr bwMode="auto">
              <a:xfrm>
                <a:off x="2880" y="1921"/>
                <a:ext cx="146" cy="114"/>
              </a:xfrm>
              <a:custGeom>
                <a:avLst/>
                <a:gdLst>
                  <a:gd name="T0" fmla="*/ 48 w 150"/>
                  <a:gd name="T1" fmla="*/ 38 h 93"/>
                  <a:gd name="T2" fmla="*/ 18 w 150"/>
                  <a:gd name="T3" fmla="*/ 244 h 93"/>
                  <a:gd name="T4" fmla="*/ 52 w 150"/>
                  <a:gd name="T5" fmla="*/ 818 h 93"/>
                  <a:gd name="T6" fmla="*/ 55 w 150"/>
                  <a:gd name="T7" fmla="*/ 837 h 93"/>
                  <a:gd name="T8" fmla="*/ 58 w 150"/>
                  <a:gd name="T9" fmla="*/ 911 h 93"/>
                  <a:gd name="T10" fmla="*/ 69 w 150"/>
                  <a:gd name="T11" fmla="*/ 957 h 93"/>
                  <a:gd name="T12" fmla="*/ 109 w 150"/>
                  <a:gd name="T13" fmla="*/ 772 h 93"/>
                  <a:gd name="T14" fmla="*/ 104 w 150"/>
                  <a:gd name="T15" fmla="*/ 107 h 93"/>
                  <a:gd name="T16" fmla="*/ 69 w 150"/>
                  <a:gd name="T17" fmla="*/ 87 h 93"/>
                  <a:gd name="T18" fmla="*/ 48 w 150"/>
                  <a:gd name="T19" fmla="*/ 38 h 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0"/>
                  <a:gd name="T31" fmla="*/ 0 h 93"/>
                  <a:gd name="T32" fmla="*/ 150 w 150"/>
                  <a:gd name="T33" fmla="*/ 93 h 9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0" h="93">
                    <a:moveTo>
                      <a:pt x="64" y="3"/>
                    </a:moveTo>
                    <a:cubicBezTo>
                      <a:pt x="53" y="5"/>
                      <a:pt x="34" y="14"/>
                      <a:pt x="24" y="21"/>
                    </a:cubicBezTo>
                    <a:cubicBezTo>
                      <a:pt x="0" y="69"/>
                      <a:pt x="41" y="68"/>
                      <a:pt x="72" y="71"/>
                    </a:cubicBezTo>
                    <a:cubicBezTo>
                      <a:pt x="74" y="72"/>
                      <a:pt x="76" y="72"/>
                      <a:pt x="78" y="73"/>
                    </a:cubicBezTo>
                    <a:cubicBezTo>
                      <a:pt x="80" y="75"/>
                      <a:pt x="80" y="78"/>
                      <a:pt x="82" y="79"/>
                    </a:cubicBezTo>
                    <a:cubicBezTo>
                      <a:pt x="86" y="81"/>
                      <a:pt x="94" y="83"/>
                      <a:pt x="94" y="83"/>
                    </a:cubicBezTo>
                    <a:cubicBezTo>
                      <a:pt x="124" y="82"/>
                      <a:pt x="143" y="93"/>
                      <a:pt x="150" y="67"/>
                    </a:cubicBezTo>
                    <a:cubicBezTo>
                      <a:pt x="150" y="66"/>
                      <a:pt x="144" y="9"/>
                      <a:pt x="144" y="9"/>
                    </a:cubicBezTo>
                    <a:cubicBezTo>
                      <a:pt x="129" y="1"/>
                      <a:pt x="111" y="8"/>
                      <a:pt x="94" y="7"/>
                    </a:cubicBezTo>
                    <a:cubicBezTo>
                      <a:pt x="85" y="6"/>
                      <a:pt x="72" y="0"/>
                      <a:pt x="64" y="3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28" name="Freeform 1045"/>
              <p:cNvSpPr>
                <a:spLocks/>
              </p:cNvSpPr>
              <p:nvPr/>
            </p:nvSpPr>
            <p:spPr bwMode="auto">
              <a:xfrm>
                <a:off x="3064" y="1815"/>
                <a:ext cx="121" cy="155"/>
              </a:xfrm>
              <a:custGeom>
                <a:avLst/>
                <a:gdLst>
                  <a:gd name="T0" fmla="*/ 52 w 124"/>
                  <a:gd name="T1" fmla="*/ 137 h 126"/>
                  <a:gd name="T2" fmla="*/ 0 w 124"/>
                  <a:gd name="T3" fmla="*/ 301 h 126"/>
                  <a:gd name="T4" fmla="*/ 8 w 124"/>
                  <a:gd name="T5" fmla="*/ 1097 h 126"/>
                  <a:gd name="T6" fmla="*/ 42 w 124"/>
                  <a:gd name="T7" fmla="*/ 1283 h 126"/>
                  <a:gd name="T8" fmla="*/ 83 w 124"/>
                  <a:gd name="T9" fmla="*/ 1406 h 126"/>
                  <a:gd name="T10" fmla="*/ 91 w 124"/>
                  <a:gd name="T11" fmla="*/ 1163 h 126"/>
                  <a:gd name="T12" fmla="*/ 90 w 124"/>
                  <a:gd name="T13" fmla="*/ 616 h 126"/>
                  <a:gd name="T14" fmla="*/ 59 w 124"/>
                  <a:gd name="T15" fmla="*/ 477 h 126"/>
                  <a:gd name="T16" fmla="*/ 52 w 124"/>
                  <a:gd name="T17" fmla="*/ 137 h 1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4"/>
                  <a:gd name="T28" fmla="*/ 0 h 126"/>
                  <a:gd name="T29" fmla="*/ 124 w 124"/>
                  <a:gd name="T30" fmla="*/ 126 h 1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4" h="126">
                    <a:moveTo>
                      <a:pt x="66" y="11"/>
                    </a:moveTo>
                    <a:cubicBezTo>
                      <a:pt x="32" y="12"/>
                      <a:pt x="13" y="0"/>
                      <a:pt x="0" y="25"/>
                    </a:cubicBezTo>
                    <a:cubicBezTo>
                      <a:pt x="0" y="31"/>
                      <a:pt x="3" y="88"/>
                      <a:pt x="8" y="91"/>
                    </a:cubicBezTo>
                    <a:cubicBezTo>
                      <a:pt x="21" y="101"/>
                      <a:pt x="38" y="103"/>
                      <a:pt x="54" y="107"/>
                    </a:cubicBezTo>
                    <a:cubicBezTo>
                      <a:pt x="83" y="126"/>
                      <a:pt x="30" y="120"/>
                      <a:pt x="110" y="117"/>
                    </a:cubicBezTo>
                    <a:cubicBezTo>
                      <a:pt x="118" y="112"/>
                      <a:pt x="119" y="106"/>
                      <a:pt x="122" y="97"/>
                    </a:cubicBezTo>
                    <a:cubicBezTo>
                      <a:pt x="121" y="82"/>
                      <a:pt x="124" y="66"/>
                      <a:pt x="120" y="51"/>
                    </a:cubicBezTo>
                    <a:cubicBezTo>
                      <a:pt x="119" y="47"/>
                      <a:pt x="82" y="39"/>
                      <a:pt x="80" y="39"/>
                    </a:cubicBezTo>
                    <a:cubicBezTo>
                      <a:pt x="72" y="31"/>
                      <a:pt x="71" y="21"/>
                      <a:pt x="66" y="11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29" name="Freeform 1046"/>
              <p:cNvSpPr>
                <a:spLocks/>
              </p:cNvSpPr>
              <p:nvPr/>
            </p:nvSpPr>
            <p:spPr bwMode="auto">
              <a:xfrm>
                <a:off x="3218" y="1756"/>
                <a:ext cx="124" cy="106"/>
              </a:xfrm>
              <a:custGeom>
                <a:avLst/>
                <a:gdLst>
                  <a:gd name="T0" fmla="*/ 55 w 127"/>
                  <a:gd name="T1" fmla="*/ 118 h 86"/>
                  <a:gd name="T2" fmla="*/ 42 w 127"/>
                  <a:gd name="T3" fmla="*/ 0 h 86"/>
                  <a:gd name="T4" fmla="*/ 12 w 127"/>
                  <a:gd name="T5" fmla="*/ 221 h 86"/>
                  <a:gd name="T6" fmla="*/ 26 w 127"/>
                  <a:gd name="T7" fmla="*/ 894 h 86"/>
                  <a:gd name="T8" fmla="*/ 58 w 127"/>
                  <a:gd name="T9" fmla="*/ 907 h 86"/>
                  <a:gd name="T10" fmla="*/ 72 w 127"/>
                  <a:gd name="T11" fmla="*/ 1054 h 86"/>
                  <a:gd name="T12" fmla="*/ 92 w 127"/>
                  <a:gd name="T13" fmla="*/ 707 h 86"/>
                  <a:gd name="T14" fmla="*/ 55 w 127"/>
                  <a:gd name="T15" fmla="*/ 118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7"/>
                  <a:gd name="T25" fmla="*/ 0 h 86"/>
                  <a:gd name="T26" fmla="*/ 127 w 127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7" h="86">
                    <a:moveTo>
                      <a:pt x="72" y="10"/>
                    </a:moveTo>
                    <a:cubicBezTo>
                      <a:pt x="63" y="7"/>
                      <a:pt x="64" y="2"/>
                      <a:pt x="54" y="0"/>
                    </a:cubicBezTo>
                    <a:cubicBezTo>
                      <a:pt x="37" y="2"/>
                      <a:pt x="26" y="8"/>
                      <a:pt x="12" y="18"/>
                    </a:cubicBezTo>
                    <a:cubicBezTo>
                      <a:pt x="0" y="53"/>
                      <a:pt x="10" y="65"/>
                      <a:pt x="38" y="72"/>
                    </a:cubicBezTo>
                    <a:cubicBezTo>
                      <a:pt x="50" y="71"/>
                      <a:pt x="66" y="67"/>
                      <a:pt x="78" y="74"/>
                    </a:cubicBezTo>
                    <a:cubicBezTo>
                      <a:pt x="84" y="78"/>
                      <a:pt x="96" y="86"/>
                      <a:pt x="96" y="86"/>
                    </a:cubicBezTo>
                    <a:cubicBezTo>
                      <a:pt x="115" y="83"/>
                      <a:pt x="118" y="75"/>
                      <a:pt x="122" y="58"/>
                    </a:cubicBezTo>
                    <a:cubicBezTo>
                      <a:pt x="119" y="4"/>
                      <a:pt x="127" y="13"/>
                      <a:pt x="72" y="1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30" name="Freeform 1047"/>
              <p:cNvSpPr>
                <a:spLocks/>
              </p:cNvSpPr>
              <p:nvPr/>
            </p:nvSpPr>
            <p:spPr bwMode="auto">
              <a:xfrm>
                <a:off x="3242" y="1932"/>
                <a:ext cx="116" cy="167"/>
              </a:xfrm>
              <a:custGeom>
                <a:avLst/>
                <a:gdLst>
                  <a:gd name="T0" fmla="*/ 28 w 119"/>
                  <a:gd name="T1" fmla="*/ 2 h 136"/>
                  <a:gd name="T2" fmla="*/ 18 w 119"/>
                  <a:gd name="T3" fmla="*/ 615 h 136"/>
                  <a:gd name="T4" fmla="*/ 19 w 119"/>
                  <a:gd name="T5" fmla="*/ 1087 h 136"/>
                  <a:gd name="T6" fmla="*/ 66 w 119"/>
                  <a:gd name="T7" fmla="*/ 1594 h 136"/>
                  <a:gd name="T8" fmla="*/ 85 w 119"/>
                  <a:gd name="T9" fmla="*/ 1456 h 136"/>
                  <a:gd name="T10" fmla="*/ 83 w 119"/>
                  <a:gd name="T11" fmla="*/ 1130 h 136"/>
                  <a:gd name="T12" fmla="*/ 81 w 119"/>
                  <a:gd name="T13" fmla="*/ 980 h 136"/>
                  <a:gd name="T14" fmla="*/ 81 w 119"/>
                  <a:gd name="T15" fmla="*/ 351 h 136"/>
                  <a:gd name="T16" fmla="*/ 60 w 119"/>
                  <a:gd name="T17" fmla="*/ 302 h 136"/>
                  <a:gd name="T18" fmla="*/ 51 w 119"/>
                  <a:gd name="T19" fmla="*/ 113 h 136"/>
                  <a:gd name="T20" fmla="*/ 50 w 119"/>
                  <a:gd name="T21" fmla="*/ 48 h 136"/>
                  <a:gd name="T22" fmla="*/ 42 w 119"/>
                  <a:gd name="T23" fmla="*/ 0 h 136"/>
                  <a:gd name="T24" fmla="*/ 28 w 119"/>
                  <a:gd name="T25" fmla="*/ 2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9"/>
                  <a:gd name="T40" fmla="*/ 0 h 136"/>
                  <a:gd name="T41" fmla="*/ 119 w 119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9" h="136">
                    <a:moveTo>
                      <a:pt x="40" y="2"/>
                    </a:moveTo>
                    <a:cubicBezTo>
                      <a:pt x="42" y="27"/>
                      <a:pt x="45" y="45"/>
                      <a:pt x="18" y="52"/>
                    </a:cubicBezTo>
                    <a:cubicBezTo>
                      <a:pt x="1" y="69"/>
                      <a:pt x="0" y="77"/>
                      <a:pt x="22" y="92"/>
                    </a:cubicBezTo>
                    <a:cubicBezTo>
                      <a:pt x="36" y="134"/>
                      <a:pt x="31" y="122"/>
                      <a:pt x="90" y="136"/>
                    </a:cubicBezTo>
                    <a:cubicBezTo>
                      <a:pt x="103" y="134"/>
                      <a:pt x="107" y="135"/>
                      <a:pt x="114" y="124"/>
                    </a:cubicBezTo>
                    <a:cubicBezTo>
                      <a:pt x="113" y="115"/>
                      <a:pt x="113" y="105"/>
                      <a:pt x="112" y="96"/>
                    </a:cubicBezTo>
                    <a:cubicBezTo>
                      <a:pt x="111" y="92"/>
                      <a:pt x="108" y="84"/>
                      <a:pt x="108" y="84"/>
                    </a:cubicBezTo>
                    <a:cubicBezTo>
                      <a:pt x="109" y="75"/>
                      <a:pt x="119" y="35"/>
                      <a:pt x="108" y="30"/>
                    </a:cubicBezTo>
                    <a:cubicBezTo>
                      <a:pt x="101" y="27"/>
                      <a:pt x="92" y="28"/>
                      <a:pt x="84" y="26"/>
                    </a:cubicBezTo>
                    <a:cubicBezTo>
                      <a:pt x="79" y="21"/>
                      <a:pt x="72" y="17"/>
                      <a:pt x="68" y="10"/>
                    </a:cubicBezTo>
                    <a:cubicBezTo>
                      <a:pt x="67" y="8"/>
                      <a:pt x="68" y="5"/>
                      <a:pt x="66" y="4"/>
                    </a:cubicBezTo>
                    <a:cubicBezTo>
                      <a:pt x="63" y="2"/>
                      <a:pt x="54" y="0"/>
                      <a:pt x="54" y="0"/>
                    </a:cubicBezTo>
                    <a:cubicBezTo>
                      <a:pt x="43" y="2"/>
                      <a:pt x="47" y="2"/>
                      <a:pt x="40" y="2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31" name="Freeform 1048"/>
              <p:cNvSpPr>
                <a:spLocks/>
              </p:cNvSpPr>
              <p:nvPr/>
            </p:nvSpPr>
            <p:spPr bwMode="auto">
              <a:xfrm>
                <a:off x="3396" y="1830"/>
                <a:ext cx="100" cy="145"/>
              </a:xfrm>
              <a:custGeom>
                <a:avLst/>
                <a:gdLst>
                  <a:gd name="T0" fmla="*/ 40 w 102"/>
                  <a:gd name="T1" fmla="*/ 0 h 118"/>
                  <a:gd name="T2" fmla="*/ 30 w 102"/>
                  <a:gd name="T3" fmla="*/ 243 h 118"/>
                  <a:gd name="T4" fmla="*/ 14 w 102"/>
                  <a:gd name="T5" fmla="*/ 310 h 118"/>
                  <a:gd name="T6" fmla="*/ 12 w 102"/>
                  <a:gd name="T7" fmla="*/ 665 h 118"/>
                  <a:gd name="T8" fmla="*/ 32 w 102"/>
                  <a:gd name="T9" fmla="*/ 1400 h 118"/>
                  <a:gd name="T10" fmla="*/ 71 w 102"/>
                  <a:gd name="T11" fmla="*/ 1258 h 118"/>
                  <a:gd name="T12" fmla="*/ 76 w 102"/>
                  <a:gd name="T13" fmla="*/ 1068 h 118"/>
                  <a:gd name="T14" fmla="*/ 68 w 102"/>
                  <a:gd name="T15" fmla="*/ 640 h 118"/>
                  <a:gd name="T16" fmla="*/ 46 w 102"/>
                  <a:gd name="T17" fmla="*/ 48 h 118"/>
                  <a:gd name="T18" fmla="*/ 40 w 102"/>
                  <a:gd name="T19" fmla="*/ 0 h 1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2"/>
                  <a:gd name="T31" fmla="*/ 0 h 118"/>
                  <a:gd name="T32" fmla="*/ 102 w 102"/>
                  <a:gd name="T33" fmla="*/ 118 h 1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2" h="118">
                    <a:moveTo>
                      <a:pt x="52" y="0"/>
                    </a:moveTo>
                    <a:cubicBezTo>
                      <a:pt x="51" y="4"/>
                      <a:pt x="45" y="17"/>
                      <a:pt x="42" y="20"/>
                    </a:cubicBezTo>
                    <a:cubicBezTo>
                      <a:pt x="35" y="27"/>
                      <a:pt x="14" y="26"/>
                      <a:pt x="14" y="26"/>
                    </a:cubicBezTo>
                    <a:cubicBezTo>
                      <a:pt x="4" y="36"/>
                      <a:pt x="4" y="44"/>
                      <a:pt x="12" y="56"/>
                    </a:cubicBezTo>
                    <a:cubicBezTo>
                      <a:pt x="9" y="95"/>
                      <a:pt x="0" y="111"/>
                      <a:pt x="44" y="118"/>
                    </a:cubicBezTo>
                    <a:cubicBezTo>
                      <a:pt x="62" y="115"/>
                      <a:pt x="70" y="108"/>
                      <a:pt x="90" y="106"/>
                    </a:cubicBezTo>
                    <a:cubicBezTo>
                      <a:pt x="99" y="103"/>
                      <a:pt x="98" y="99"/>
                      <a:pt x="100" y="90"/>
                    </a:cubicBezTo>
                    <a:cubicBezTo>
                      <a:pt x="98" y="63"/>
                      <a:pt x="102" y="66"/>
                      <a:pt x="84" y="54"/>
                    </a:cubicBezTo>
                    <a:cubicBezTo>
                      <a:pt x="75" y="27"/>
                      <a:pt x="88" y="10"/>
                      <a:pt x="58" y="4"/>
                    </a:cubicBezTo>
                    <a:cubicBezTo>
                      <a:pt x="50" y="7"/>
                      <a:pt x="52" y="8"/>
                      <a:pt x="52" y="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32" name="Freeform 1049"/>
              <p:cNvSpPr>
                <a:spLocks/>
              </p:cNvSpPr>
              <p:nvPr/>
            </p:nvSpPr>
            <p:spPr bwMode="auto">
              <a:xfrm>
                <a:off x="3456" y="2016"/>
                <a:ext cx="91" cy="131"/>
              </a:xfrm>
              <a:custGeom>
                <a:avLst/>
                <a:gdLst>
                  <a:gd name="T0" fmla="*/ 42 w 93"/>
                  <a:gd name="T1" fmla="*/ 2 h 107"/>
                  <a:gd name="T2" fmla="*/ 23 w 93"/>
                  <a:gd name="T3" fmla="*/ 44 h 107"/>
                  <a:gd name="T4" fmla="*/ 18 w 93"/>
                  <a:gd name="T5" fmla="*/ 449 h 107"/>
                  <a:gd name="T6" fmla="*/ 4 w 93"/>
                  <a:gd name="T7" fmla="*/ 519 h 107"/>
                  <a:gd name="T8" fmla="*/ 20 w 93"/>
                  <a:gd name="T9" fmla="*/ 905 h 107"/>
                  <a:gd name="T10" fmla="*/ 28 w 93"/>
                  <a:gd name="T11" fmla="*/ 1211 h 107"/>
                  <a:gd name="T12" fmla="*/ 46 w 93"/>
                  <a:gd name="T13" fmla="*/ 1175 h 107"/>
                  <a:gd name="T14" fmla="*/ 48 w 93"/>
                  <a:gd name="T15" fmla="*/ 1044 h 107"/>
                  <a:gd name="T16" fmla="*/ 56 w 93"/>
                  <a:gd name="T17" fmla="*/ 1017 h 107"/>
                  <a:gd name="T18" fmla="*/ 66 w 93"/>
                  <a:gd name="T19" fmla="*/ 881 h 107"/>
                  <a:gd name="T20" fmla="*/ 64 w 93"/>
                  <a:gd name="T21" fmla="*/ 441 h 107"/>
                  <a:gd name="T22" fmla="*/ 46 w 93"/>
                  <a:gd name="T23" fmla="*/ 162 h 107"/>
                  <a:gd name="T24" fmla="*/ 42 w 93"/>
                  <a:gd name="T25" fmla="*/ 2 h 1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3"/>
                  <a:gd name="T40" fmla="*/ 0 h 107"/>
                  <a:gd name="T41" fmla="*/ 93 w 93"/>
                  <a:gd name="T42" fmla="*/ 107 h 10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3" h="107">
                    <a:moveTo>
                      <a:pt x="54" y="2"/>
                    </a:moveTo>
                    <a:cubicBezTo>
                      <a:pt x="45" y="3"/>
                      <a:pt x="34" y="0"/>
                      <a:pt x="26" y="4"/>
                    </a:cubicBezTo>
                    <a:cubicBezTo>
                      <a:pt x="18" y="8"/>
                      <a:pt x="23" y="33"/>
                      <a:pt x="18" y="40"/>
                    </a:cubicBezTo>
                    <a:cubicBezTo>
                      <a:pt x="16" y="42"/>
                      <a:pt x="7" y="45"/>
                      <a:pt x="4" y="46"/>
                    </a:cubicBezTo>
                    <a:cubicBezTo>
                      <a:pt x="6" y="72"/>
                      <a:pt x="0" y="75"/>
                      <a:pt x="20" y="80"/>
                    </a:cubicBezTo>
                    <a:cubicBezTo>
                      <a:pt x="30" y="87"/>
                      <a:pt x="31" y="97"/>
                      <a:pt x="40" y="106"/>
                    </a:cubicBezTo>
                    <a:cubicBezTo>
                      <a:pt x="46" y="105"/>
                      <a:pt x="53" y="107"/>
                      <a:pt x="58" y="104"/>
                    </a:cubicBezTo>
                    <a:cubicBezTo>
                      <a:pt x="61" y="102"/>
                      <a:pt x="58" y="95"/>
                      <a:pt x="60" y="92"/>
                    </a:cubicBezTo>
                    <a:cubicBezTo>
                      <a:pt x="62" y="90"/>
                      <a:pt x="65" y="91"/>
                      <a:pt x="68" y="90"/>
                    </a:cubicBezTo>
                    <a:cubicBezTo>
                      <a:pt x="76" y="87"/>
                      <a:pt x="80" y="81"/>
                      <a:pt x="88" y="78"/>
                    </a:cubicBezTo>
                    <a:cubicBezTo>
                      <a:pt x="93" y="63"/>
                      <a:pt x="91" y="53"/>
                      <a:pt x="84" y="38"/>
                    </a:cubicBezTo>
                    <a:cubicBezTo>
                      <a:pt x="80" y="19"/>
                      <a:pt x="75" y="20"/>
                      <a:pt x="58" y="14"/>
                    </a:cubicBezTo>
                    <a:cubicBezTo>
                      <a:pt x="57" y="10"/>
                      <a:pt x="54" y="2"/>
                      <a:pt x="54" y="2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33" name="Freeform 1050"/>
              <p:cNvSpPr>
                <a:spLocks/>
              </p:cNvSpPr>
              <p:nvPr/>
            </p:nvSpPr>
            <p:spPr bwMode="auto">
              <a:xfrm>
                <a:off x="3538" y="1756"/>
                <a:ext cx="117" cy="157"/>
              </a:xfrm>
              <a:custGeom>
                <a:avLst/>
                <a:gdLst>
                  <a:gd name="T0" fmla="*/ 77 w 120"/>
                  <a:gd name="T1" fmla="*/ 0 h 128"/>
                  <a:gd name="T2" fmla="*/ 51 w 120"/>
                  <a:gd name="T3" fmla="*/ 112 h 128"/>
                  <a:gd name="T4" fmla="*/ 28 w 120"/>
                  <a:gd name="T5" fmla="*/ 367 h 128"/>
                  <a:gd name="T6" fmla="*/ 20 w 120"/>
                  <a:gd name="T7" fmla="*/ 412 h 128"/>
                  <a:gd name="T8" fmla="*/ 40 w 120"/>
                  <a:gd name="T9" fmla="*/ 1162 h 128"/>
                  <a:gd name="T10" fmla="*/ 58 w 120"/>
                  <a:gd name="T11" fmla="*/ 1386 h 128"/>
                  <a:gd name="T12" fmla="*/ 89 w 120"/>
                  <a:gd name="T13" fmla="*/ 1216 h 128"/>
                  <a:gd name="T14" fmla="*/ 85 w 120"/>
                  <a:gd name="T15" fmla="*/ 921 h 128"/>
                  <a:gd name="T16" fmla="*/ 89 w 120"/>
                  <a:gd name="T17" fmla="*/ 552 h 128"/>
                  <a:gd name="T18" fmla="*/ 88 w 120"/>
                  <a:gd name="T19" fmla="*/ 242 h 128"/>
                  <a:gd name="T20" fmla="*/ 77 w 120"/>
                  <a:gd name="T21" fmla="*/ 0 h 1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0"/>
                  <a:gd name="T34" fmla="*/ 0 h 128"/>
                  <a:gd name="T35" fmla="*/ 120 w 120"/>
                  <a:gd name="T36" fmla="*/ 128 h 1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0" h="128">
                    <a:moveTo>
                      <a:pt x="102" y="0"/>
                    </a:moveTo>
                    <a:cubicBezTo>
                      <a:pt x="89" y="4"/>
                      <a:pt x="77" y="2"/>
                      <a:pt x="66" y="10"/>
                    </a:cubicBezTo>
                    <a:cubicBezTo>
                      <a:pt x="57" y="23"/>
                      <a:pt x="57" y="25"/>
                      <a:pt x="40" y="32"/>
                    </a:cubicBezTo>
                    <a:cubicBezTo>
                      <a:pt x="36" y="34"/>
                      <a:pt x="28" y="36"/>
                      <a:pt x="28" y="36"/>
                    </a:cubicBezTo>
                    <a:cubicBezTo>
                      <a:pt x="0" y="79"/>
                      <a:pt x="25" y="90"/>
                      <a:pt x="52" y="100"/>
                    </a:cubicBezTo>
                    <a:cubicBezTo>
                      <a:pt x="67" y="120"/>
                      <a:pt x="58" y="114"/>
                      <a:pt x="80" y="120"/>
                    </a:cubicBezTo>
                    <a:cubicBezTo>
                      <a:pt x="118" y="118"/>
                      <a:pt x="114" y="128"/>
                      <a:pt x="120" y="104"/>
                    </a:cubicBezTo>
                    <a:cubicBezTo>
                      <a:pt x="119" y="96"/>
                      <a:pt x="114" y="80"/>
                      <a:pt x="114" y="80"/>
                    </a:cubicBezTo>
                    <a:cubicBezTo>
                      <a:pt x="116" y="69"/>
                      <a:pt x="117" y="59"/>
                      <a:pt x="120" y="48"/>
                    </a:cubicBezTo>
                    <a:cubicBezTo>
                      <a:pt x="119" y="39"/>
                      <a:pt x="120" y="29"/>
                      <a:pt x="118" y="20"/>
                    </a:cubicBezTo>
                    <a:cubicBezTo>
                      <a:pt x="116" y="9"/>
                      <a:pt x="102" y="8"/>
                      <a:pt x="102" y="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34" name="Freeform 1051"/>
              <p:cNvSpPr>
                <a:spLocks/>
              </p:cNvSpPr>
              <p:nvPr/>
            </p:nvSpPr>
            <p:spPr bwMode="auto">
              <a:xfrm>
                <a:off x="3673" y="1870"/>
                <a:ext cx="129" cy="190"/>
              </a:xfrm>
              <a:custGeom>
                <a:avLst/>
                <a:gdLst>
                  <a:gd name="T0" fmla="*/ 73 w 132"/>
                  <a:gd name="T1" fmla="*/ 0 h 155"/>
                  <a:gd name="T2" fmla="*/ 67 w 132"/>
                  <a:gd name="T3" fmla="*/ 47 h 155"/>
                  <a:gd name="T4" fmla="*/ 56 w 132"/>
                  <a:gd name="T5" fmla="*/ 71 h 155"/>
                  <a:gd name="T6" fmla="*/ 45 w 132"/>
                  <a:gd name="T7" fmla="*/ 342 h 155"/>
                  <a:gd name="T8" fmla="*/ 21 w 132"/>
                  <a:gd name="T9" fmla="*/ 444 h 155"/>
                  <a:gd name="T10" fmla="*/ 21 w 132"/>
                  <a:gd name="T11" fmla="*/ 577 h 155"/>
                  <a:gd name="T12" fmla="*/ 9 w 132"/>
                  <a:gd name="T13" fmla="*/ 667 h 155"/>
                  <a:gd name="T14" fmla="*/ 23 w 132"/>
                  <a:gd name="T15" fmla="*/ 1290 h 155"/>
                  <a:gd name="T16" fmla="*/ 37 w 132"/>
                  <a:gd name="T17" fmla="*/ 1618 h 155"/>
                  <a:gd name="T18" fmla="*/ 91 w 132"/>
                  <a:gd name="T19" fmla="*/ 1031 h 155"/>
                  <a:gd name="T20" fmla="*/ 90 w 132"/>
                  <a:gd name="T21" fmla="*/ 319 h 155"/>
                  <a:gd name="T22" fmla="*/ 83 w 132"/>
                  <a:gd name="T23" fmla="*/ 112 h 155"/>
                  <a:gd name="T24" fmla="*/ 73 w 132"/>
                  <a:gd name="T25" fmla="*/ 0 h 1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2"/>
                  <a:gd name="T40" fmla="*/ 0 h 155"/>
                  <a:gd name="T41" fmla="*/ 132 w 132"/>
                  <a:gd name="T42" fmla="*/ 155 h 15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2" h="155">
                    <a:moveTo>
                      <a:pt x="97" y="0"/>
                    </a:moveTo>
                    <a:cubicBezTo>
                      <a:pt x="95" y="1"/>
                      <a:pt x="93" y="3"/>
                      <a:pt x="91" y="4"/>
                    </a:cubicBezTo>
                    <a:cubicBezTo>
                      <a:pt x="84" y="6"/>
                      <a:pt x="77" y="4"/>
                      <a:pt x="71" y="6"/>
                    </a:cubicBezTo>
                    <a:cubicBezTo>
                      <a:pt x="68" y="7"/>
                      <a:pt x="71" y="25"/>
                      <a:pt x="57" y="30"/>
                    </a:cubicBezTo>
                    <a:cubicBezTo>
                      <a:pt x="51" y="47"/>
                      <a:pt x="62" y="21"/>
                      <a:pt x="33" y="38"/>
                    </a:cubicBezTo>
                    <a:cubicBezTo>
                      <a:pt x="29" y="40"/>
                      <a:pt x="33" y="46"/>
                      <a:pt x="31" y="50"/>
                    </a:cubicBezTo>
                    <a:cubicBezTo>
                      <a:pt x="28" y="57"/>
                      <a:pt x="17" y="56"/>
                      <a:pt x="9" y="58"/>
                    </a:cubicBezTo>
                    <a:cubicBezTo>
                      <a:pt x="0" y="76"/>
                      <a:pt x="15" y="108"/>
                      <a:pt x="35" y="112"/>
                    </a:cubicBezTo>
                    <a:cubicBezTo>
                      <a:pt x="38" y="122"/>
                      <a:pt x="44" y="131"/>
                      <a:pt x="49" y="140"/>
                    </a:cubicBezTo>
                    <a:cubicBezTo>
                      <a:pt x="118" y="138"/>
                      <a:pt x="132" y="155"/>
                      <a:pt x="119" y="90"/>
                    </a:cubicBezTo>
                    <a:cubicBezTo>
                      <a:pt x="124" y="68"/>
                      <a:pt x="129" y="49"/>
                      <a:pt x="117" y="28"/>
                    </a:cubicBezTo>
                    <a:cubicBezTo>
                      <a:pt x="114" y="22"/>
                      <a:pt x="113" y="14"/>
                      <a:pt x="107" y="10"/>
                    </a:cubicBezTo>
                    <a:cubicBezTo>
                      <a:pt x="94" y="1"/>
                      <a:pt x="93" y="12"/>
                      <a:pt x="97" y="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35" name="Freeform 1052"/>
              <p:cNvSpPr>
                <a:spLocks/>
              </p:cNvSpPr>
              <p:nvPr/>
            </p:nvSpPr>
            <p:spPr bwMode="auto">
              <a:xfrm>
                <a:off x="3670" y="2041"/>
                <a:ext cx="122" cy="119"/>
              </a:xfrm>
              <a:custGeom>
                <a:avLst/>
                <a:gdLst>
                  <a:gd name="T0" fmla="*/ 38 w 125"/>
                  <a:gd name="T1" fmla="*/ 107 h 97"/>
                  <a:gd name="T2" fmla="*/ 24 w 125"/>
                  <a:gd name="T3" fmla="*/ 310 h 97"/>
                  <a:gd name="T4" fmla="*/ 20 w 125"/>
                  <a:gd name="T5" fmla="*/ 336 h 97"/>
                  <a:gd name="T6" fmla="*/ 10 w 125"/>
                  <a:gd name="T7" fmla="*/ 407 h 97"/>
                  <a:gd name="T8" fmla="*/ 6 w 125"/>
                  <a:gd name="T9" fmla="*/ 751 h 97"/>
                  <a:gd name="T10" fmla="*/ 53 w 125"/>
                  <a:gd name="T11" fmla="*/ 1082 h 97"/>
                  <a:gd name="T12" fmla="*/ 76 w 125"/>
                  <a:gd name="T13" fmla="*/ 1129 h 97"/>
                  <a:gd name="T14" fmla="*/ 89 w 125"/>
                  <a:gd name="T15" fmla="*/ 779 h 97"/>
                  <a:gd name="T16" fmla="*/ 92 w 125"/>
                  <a:gd name="T17" fmla="*/ 635 h 97"/>
                  <a:gd name="T18" fmla="*/ 51 w 125"/>
                  <a:gd name="T19" fmla="*/ 161 h 97"/>
                  <a:gd name="T20" fmla="*/ 38 w 125"/>
                  <a:gd name="T21" fmla="*/ 107 h 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5"/>
                  <a:gd name="T34" fmla="*/ 0 h 97"/>
                  <a:gd name="T35" fmla="*/ 125 w 125"/>
                  <a:gd name="T36" fmla="*/ 97 h 9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5" h="97">
                    <a:moveTo>
                      <a:pt x="50" y="9"/>
                    </a:moveTo>
                    <a:cubicBezTo>
                      <a:pt x="35" y="14"/>
                      <a:pt x="44" y="15"/>
                      <a:pt x="36" y="27"/>
                    </a:cubicBezTo>
                    <a:cubicBezTo>
                      <a:pt x="34" y="29"/>
                      <a:pt x="31" y="28"/>
                      <a:pt x="28" y="29"/>
                    </a:cubicBezTo>
                    <a:cubicBezTo>
                      <a:pt x="22" y="31"/>
                      <a:pt x="10" y="35"/>
                      <a:pt x="10" y="35"/>
                    </a:cubicBezTo>
                    <a:cubicBezTo>
                      <a:pt x="0" y="45"/>
                      <a:pt x="0" y="42"/>
                      <a:pt x="6" y="65"/>
                    </a:cubicBezTo>
                    <a:cubicBezTo>
                      <a:pt x="13" y="93"/>
                      <a:pt x="46" y="91"/>
                      <a:pt x="68" y="93"/>
                    </a:cubicBezTo>
                    <a:cubicBezTo>
                      <a:pt x="85" y="94"/>
                      <a:pt x="85" y="95"/>
                      <a:pt x="100" y="97"/>
                    </a:cubicBezTo>
                    <a:cubicBezTo>
                      <a:pt x="114" y="93"/>
                      <a:pt x="114" y="80"/>
                      <a:pt x="118" y="67"/>
                    </a:cubicBezTo>
                    <a:cubicBezTo>
                      <a:pt x="119" y="63"/>
                      <a:pt x="122" y="55"/>
                      <a:pt x="122" y="55"/>
                    </a:cubicBezTo>
                    <a:cubicBezTo>
                      <a:pt x="119" y="0"/>
                      <a:pt x="125" y="15"/>
                      <a:pt x="64" y="13"/>
                    </a:cubicBezTo>
                    <a:cubicBezTo>
                      <a:pt x="51" y="9"/>
                      <a:pt x="56" y="9"/>
                      <a:pt x="50" y="9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4" name="Group 1053"/>
            <p:cNvGrpSpPr>
              <a:grpSpLocks/>
            </p:cNvGrpSpPr>
            <p:nvPr/>
          </p:nvGrpSpPr>
          <p:grpSpPr bwMode="auto">
            <a:xfrm>
              <a:off x="3901" y="1703"/>
              <a:ext cx="1379" cy="457"/>
              <a:chOff x="3901" y="1700"/>
              <a:chExt cx="1379" cy="457"/>
            </a:xfrm>
          </p:grpSpPr>
          <p:sp>
            <p:nvSpPr>
              <p:cNvPr id="110" name="Freeform 1054"/>
              <p:cNvSpPr>
                <a:spLocks/>
              </p:cNvSpPr>
              <p:nvPr/>
            </p:nvSpPr>
            <p:spPr bwMode="auto">
              <a:xfrm>
                <a:off x="3901" y="1800"/>
                <a:ext cx="196" cy="130"/>
              </a:xfrm>
              <a:custGeom>
                <a:avLst/>
                <a:gdLst>
                  <a:gd name="T0" fmla="*/ 67 w 196"/>
                  <a:gd name="T1" fmla="*/ 28 h 130"/>
                  <a:gd name="T2" fmla="*/ 61 w 196"/>
                  <a:gd name="T3" fmla="*/ 22 h 130"/>
                  <a:gd name="T4" fmla="*/ 31 w 196"/>
                  <a:gd name="T5" fmla="*/ 24 h 130"/>
                  <a:gd name="T6" fmla="*/ 9 w 196"/>
                  <a:gd name="T7" fmla="*/ 60 h 130"/>
                  <a:gd name="T8" fmla="*/ 13 w 196"/>
                  <a:gd name="T9" fmla="*/ 96 h 130"/>
                  <a:gd name="T10" fmla="*/ 39 w 196"/>
                  <a:gd name="T11" fmla="*/ 120 h 130"/>
                  <a:gd name="T12" fmla="*/ 71 w 196"/>
                  <a:gd name="T13" fmla="*/ 130 h 130"/>
                  <a:gd name="T14" fmla="*/ 147 w 196"/>
                  <a:gd name="T15" fmla="*/ 106 h 130"/>
                  <a:gd name="T16" fmla="*/ 155 w 196"/>
                  <a:gd name="T17" fmla="*/ 66 h 130"/>
                  <a:gd name="T18" fmla="*/ 187 w 196"/>
                  <a:gd name="T19" fmla="*/ 60 h 130"/>
                  <a:gd name="T20" fmla="*/ 179 w 196"/>
                  <a:gd name="T21" fmla="*/ 20 h 130"/>
                  <a:gd name="T22" fmla="*/ 111 w 196"/>
                  <a:gd name="T23" fmla="*/ 0 h 130"/>
                  <a:gd name="T24" fmla="*/ 73 w 196"/>
                  <a:gd name="T25" fmla="*/ 14 h 130"/>
                  <a:gd name="T26" fmla="*/ 61 w 196"/>
                  <a:gd name="T27" fmla="*/ 20 h 130"/>
                  <a:gd name="T28" fmla="*/ 67 w 196"/>
                  <a:gd name="T29" fmla="*/ 28 h 1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6"/>
                  <a:gd name="T46" fmla="*/ 0 h 130"/>
                  <a:gd name="T47" fmla="*/ 196 w 196"/>
                  <a:gd name="T48" fmla="*/ 130 h 13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6" h="130">
                    <a:moveTo>
                      <a:pt x="67" y="28"/>
                    </a:moveTo>
                    <a:cubicBezTo>
                      <a:pt x="65" y="26"/>
                      <a:pt x="64" y="22"/>
                      <a:pt x="61" y="22"/>
                    </a:cubicBezTo>
                    <a:cubicBezTo>
                      <a:pt x="51" y="21"/>
                      <a:pt x="41" y="22"/>
                      <a:pt x="31" y="24"/>
                    </a:cubicBezTo>
                    <a:cubicBezTo>
                      <a:pt x="23" y="26"/>
                      <a:pt x="29" y="53"/>
                      <a:pt x="9" y="60"/>
                    </a:cubicBezTo>
                    <a:cubicBezTo>
                      <a:pt x="3" y="72"/>
                      <a:pt x="0" y="87"/>
                      <a:pt x="13" y="96"/>
                    </a:cubicBezTo>
                    <a:cubicBezTo>
                      <a:pt x="21" y="112"/>
                      <a:pt x="18" y="117"/>
                      <a:pt x="39" y="120"/>
                    </a:cubicBezTo>
                    <a:cubicBezTo>
                      <a:pt x="62" y="128"/>
                      <a:pt x="51" y="124"/>
                      <a:pt x="71" y="130"/>
                    </a:cubicBezTo>
                    <a:cubicBezTo>
                      <a:pt x="98" y="123"/>
                      <a:pt x="117" y="114"/>
                      <a:pt x="147" y="106"/>
                    </a:cubicBezTo>
                    <a:cubicBezTo>
                      <a:pt x="149" y="99"/>
                      <a:pt x="148" y="71"/>
                      <a:pt x="155" y="66"/>
                    </a:cubicBezTo>
                    <a:cubicBezTo>
                      <a:pt x="159" y="63"/>
                      <a:pt x="182" y="61"/>
                      <a:pt x="187" y="60"/>
                    </a:cubicBezTo>
                    <a:cubicBezTo>
                      <a:pt x="194" y="46"/>
                      <a:pt x="196" y="24"/>
                      <a:pt x="179" y="20"/>
                    </a:cubicBezTo>
                    <a:cubicBezTo>
                      <a:pt x="159" y="5"/>
                      <a:pt x="136" y="3"/>
                      <a:pt x="111" y="0"/>
                    </a:cubicBezTo>
                    <a:cubicBezTo>
                      <a:pt x="65" y="4"/>
                      <a:pt x="95" y="3"/>
                      <a:pt x="73" y="14"/>
                    </a:cubicBezTo>
                    <a:cubicBezTo>
                      <a:pt x="72" y="15"/>
                      <a:pt x="61" y="17"/>
                      <a:pt x="61" y="20"/>
                    </a:cubicBezTo>
                    <a:cubicBezTo>
                      <a:pt x="61" y="23"/>
                      <a:pt x="65" y="25"/>
                      <a:pt x="67" y="28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" name="Freeform 1055"/>
              <p:cNvSpPr>
                <a:spLocks/>
              </p:cNvSpPr>
              <p:nvPr/>
            </p:nvSpPr>
            <p:spPr bwMode="auto">
              <a:xfrm>
                <a:off x="3958" y="2000"/>
                <a:ext cx="135" cy="157"/>
              </a:xfrm>
              <a:custGeom>
                <a:avLst/>
                <a:gdLst>
                  <a:gd name="T0" fmla="*/ 70 w 135"/>
                  <a:gd name="T1" fmla="*/ 4 h 157"/>
                  <a:gd name="T2" fmla="*/ 22 w 135"/>
                  <a:gd name="T3" fmla="*/ 36 h 157"/>
                  <a:gd name="T4" fmla="*/ 8 w 135"/>
                  <a:gd name="T5" fmla="*/ 92 h 157"/>
                  <a:gd name="T6" fmla="*/ 0 w 135"/>
                  <a:gd name="T7" fmla="*/ 104 h 157"/>
                  <a:gd name="T8" fmla="*/ 58 w 135"/>
                  <a:gd name="T9" fmla="*/ 144 h 157"/>
                  <a:gd name="T10" fmla="*/ 120 w 135"/>
                  <a:gd name="T11" fmla="*/ 140 h 157"/>
                  <a:gd name="T12" fmla="*/ 126 w 135"/>
                  <a:gd name="T13" fmla="*/ 112 h 157"/>
                  <a:gd name="T14" fmla="*/ 118 w 135"/>
                  <a:gd name="T15" fmla="*/ 62 h 157"/>
                  <a:gd name="T16" fmla="*/ 96 w 135"/>
                  <a:gd name="T17" fmla="*/ 38 h 157"/>
                  <a:gd name="T18" fmla="*/ 74 w 135"/>
                  <a:gd name="T19" fmla="*/ 10 h 157"/>
                  <a:gd name="T20" fmla="*/ 68 w 135"/>
                  <a:gd name="T21" fmla="*/ 4 h 157"/>
                  <a:gd name="T22" fmla="*/ 62 w 135"/>
                  <a:gd name="T23" fmla="*/ 0 h 157"/>
                  <a:gd name="T24" fmla="*/ 70 w 135"/>
                  <a:gd name="T25" fmla="*/ 4 h 15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5"/>
                  <a:gd name="T40" fmla="*/ 0 h 157"/>
                  <a:gd name="T41" fmla="*/ 135 w 135"/>
                  <a:gd name="T42" fmla="*/ 157 h 15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5" h="157">
                    <a:moveTo>
                      <a:pt x="70" y="4"/>
                    </a:moveTo>
                    <a:cubicBezTo>
                      <a:pt x="44" y="17"/>
                      <a:pt x="53" y="32"/>
                      <a:pt x="22" y="36"/>
                    </a:cubicBezTo>
                    <a:cubicBezTo>
                      <a:pt x="1" y="50"/>
                      <a:pt x="14" y="62"/>
                      <a:pt x="8" y="92"/>
                    </a:cubicBezTo>
                    <a:cubicBezTo>
                      <a:pt x="7" y="97"/>
                      <a:pt x="0" y="104"/>
                      <a:pt x="0" y="104"/>
                    </a:cubicBezTo>
                    <a:cubicBezTo>
                      <a:pt x="3" y="157"/>
                      <a:pt x="7" y="139"/>
                      <a:pt x="58" y="144"/>
                    </a:cubicBezTo>
                    <a:cubicBezTo>
                      <a:pt x="79" y="142"/>
                      <a:pt x="100" y="147"/>
                      <a:pt x="120" y="140"/>
                    </a:cubicBezTo>
                    <a:cubicBezTo>
                      <a:pt x="129" y="137"/>
                      <a:pt x="123" y="121"/>
                      <a:pt x="126" y="112"/>
                    </a:cubicBezTo>
                    <a:cubicBezTo>
                      <a:pt x="128" y="98"/>
                      <a:pt x="135" y="68"/>
                      <a:pt x="118" y="62"/>
                    </a:cubicBezTo>
                    <a:cubicBezTo>
                      <a:pt x="110" y="54"/>
                      <a:pt x="106" y="45"/>
                      <a:pt x="96" y="38"/>
                    </a:cubicBezTo>
                    <a:cubicBezTo>
                      <a:pt x="92" y="25"/>
                      <a:pt x="83" y="19"/>
                      <a:pt x="74" y="10"/>
                    </a:cubicBezTo>
                    <a:cubicBezTo>
                      <a:pt x="72" y="8"/>
                      <a:pt x="70" y="6"/>
                      <a:pt x="68" y="4"/>
                    </a:cubicBezTo>
                    <a:cubicBezTo>
                      <a:pt x="66" y="2"/>
                      <a:pt x="60" y="0"/>
                      <a:pt x="62" y="0"/>
                    </a:cubicBezTo>
                    <a:cubicBezTo>
                      <a:pt x="65" y="0"/>
                      <a:pt x="67" y="3"/>
                      <a:pt x="70" y="4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2" name="Freeform 1056"/>
              <p:cNvSpPr>
                <a:spLocks/>
              </p:cNvSpPr>
              <p:nvPr/>
            </p:nvSpPr>
            <p:spPr bwMode="auto">
              <a:xfrm>
                <a:off x="4134" y="1848"/>
                <a:ext cx="154" cy="152"/>
              </a:xfrm>
              <a:custGeom>
                <a:avLst/>
                <a:gdLst>
                  <a:gd name="T0" fmla="*/ 52 w 154"/>
                  <a:gd name="T1" fmla="*/ 16 h 152"/>
                  <a:gd name="T2" fmla="*/ 50 w 154"/>
                  <a:gd name="T3" fmla="*/ 22 h 152"/>
                  <a:gd name="T4" fmla="*/ 42 w 154"/>
                  <a:gd name="T5" fmla="*/ 26 h 152"/>
                  <a:gd name="T6" fmla="*/ 16 w 154"/>
                  <a:gd name="T7" fmla="*/ 54 h 152"/>
                  <a:gd name="T8" fmla="*/ 0 w 154"/>
                  <a:gd name="T9" fmla="*/ 68 h 152"/>
                  <a:gd name="T10" fmla="*/ 4 w 154"/>
                  <a:gd name="T11" fmla="*/ 104 h 152"/>
                  <a:gd name="T12" fmla="*/ 6 w 154"/>
                  <a:gd name="T13" fmla="*/ 130 h 152"/>
                  <a:gd name="T14" fmla="*/ 30 w 154"/>
                  <a:gd name="T15" fmla="*/ 134 h 152"/>
                  <a:gd name="T16" fmla="*/ 52 w 154"/>
                  <a:gd name="T17" fmla="*/ 152 h 152"/>
                  <a:gd name="T18" fmla="*/ 66 w 154"/>
                  <a:gd name="T19" fmla="*/ 138 h 152"/>
                  <a:gd name="T20" fmla="*/ 124 w 154"/>
                  <a:gd name="T21" fmla="*/ 118 h 152"/>
                  <a:gd name="T22" fmla="*/ 146 w 154"/>
                  <a:gd name="T23" fmla="*/ 104 h 152"/>
                  <a:gd name="T24" fmla="*/ 154 w 154"/>
                  <a:gd name="T25" fmla="*/ 56 h 152"/>
                  <a:gd name="T26" fmla="*/ 104 w 154"/>
                  <a:gd name="T27" fmla="*/ 14 h 152"/>
                  <a:gd name="T28" fmla="*/ 46 w 154"/>
                  <a:gd name="T29" fmla="*/ 18 h 152"/>
                  <a:gd name="T30" fmla="*/ 52 w 154"/>
                  <a:gd name="T31" fmla="*/ 16 h 1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4"/>
                  <a:gd name="T49" fmla="*/ 0 h 152"/>
                  <a:gd name="T50" fmla="*/ 154 w 154"/>
                  <a:gd name="T51" fmla="*/ 152 h 15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4" h="152">
                    <a:moveTo>
                      <a:pt x="52" y="16"/>
                    </a:moveTo>
                    <a:cubicBezTo>
                      <a:pt x="51" y="18"/>
                      <a:pt x="51" y="21"/>
                      <a:pt x="50" y="22"/>
                    </a:cubicBezTo>
                    <a:cubicBezTo>
                      <a:pt x="48" y="24"/>
                      <a:pt x="43" y="23"/>
                      <a:pt x="42" y="26"/>
                    </a:cubicBezTo>
                    <a:cubicBezTo>
                      <a:pt x="25" y="61"/>
                      <a:pt x="53" y="45"/>
                      <a:pt x="16" y="54"/>
                    </a:cubicBezTo>
                    <a:cubicBezTo>
                      <a:pt x="7" y="60"/>
                      <a:pt x="5" y="58"/>
                      <a:pt x="0" y="68"/>
                    </a:cubicBezTo>
                    <a:cubicBezTo>
                      <a:pt x="1" y="80"/>
                      <a:pt x="3" y="92"/>
                      <a:pt x="4" y="104"/>
                    </a:cubicBezTo>
                    <a:cubicBezTo>
                      <a:pt x="5" y="113"/>
                      <a:pt x="1" y="123"/>
                      <a:pt x="6" y="130"/>
                    </a:cubicBezTo>
                    <a:cubicBezTo>
                      <a:pt x="10" y="137"/>
                      <a:pt x="22" y="132"/>
                      <a:pt x="30" y="134"/>
                    </a:cubicBezTo>
                    <a:cubicBezTo>
                      <a:pt x="39" y="140"/>
                      <a:pt x="42" y="149"/>
                      <a:pt x="52" y="152"/>
                    </a:cubicBezTo>
                    <a:cubicBezTo>
                      <a:pt x="65" y="149"/>
                      <a:pt x="59" y="145"/>
                      <a:pt x="66" y="138"/>
                    </a:cubicBezTo>
                    <a:cubicBezTo>
                      <a:pt x="75" y="129"/>
                      <a:pt x="110" y="120"/>
                      <a:pt x="124" y="118"/>
                    </a:cubicBezTo>
                    <a:cubicBezTo>
                      <a:pt x="127" y="108"/>
                      <a:pt x="137" y="107"/>
                      <a:pt x="146" y="104"/>
                    </a:cubicBezTo>
                    <a:cubicBezTo>
                      <a:pt x="148" y="86"/>
                      <a:pt x="152" y="74"/>
                      <a:pt x="154" y="56"/>
                    </a:cubicBezTo>
                    <a:cubicBezTo>
                      <a:pt x="151" y="5"/>
                      <a:pt x="151" y="17"/>
                      <a:pt x="104" y="14"/>
                    </a:cubicBezTo>
                    <a:cubicBezTo>
                      <a:pt x="83" y="0"/>
                      <a:pt x="66" y="18"/>
                      <a:pt x="46" y="18"/>
                    </a:cubicBezTo>
                    <a:cubicBezTo>
                      <a:pt x="44" y="18"/>
                      <a:pt x="50" y="17"/>
                      <a:pt x="52" y="16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49" name="Freeform 1057"/>
              <p:cNvSpPr>
                <a:spLocks/>
              </p:cNvSpPr>
              <p:nvPr/>
            </p:nvSpPr>
            <p:spPr bwMode="auto">
              <a:xfrm>
                <a:off x="4296" y="1998"/>
                <a:ext cx="154" cy="122"/>
              </a:xfrm>
              <a:custGeom>
                <a:avLst/>
                <a:gdLst>
                  <a:gd name="T0" fmla="*/ 110 w 154"/>
                  <a:gd name="T1" fmla="*/ 0 h 122"/>
                  <a:gd name="T2" fmla="*/ 28 w 154"/>
                  <a:gd name="T3" fmla="*/ 10 h 122"/>
                  <a:gd name="T4" fmla="*/ 14 w 154"/>
                  <a:gd name="T5" fmla="*/ 74 h 122"/>
                  <a:gd name="T6" fmla="*/ 114 w 154"/>
                  <a:gd name="T7" fmla="*/ 98 h 122"/>
                  <a:gd name="T8" fmla="*/ 144 w 154"/>
                  <a:gd name="T9" fmla="*/ 94 h 122"/>
                  <a:gd name="T10" fmla="*/ 150 w 154"/>
                  <a:gd name="T11" fmla="*/ 50 h 122"/>
                  <a:gd name="T12" fmla="*/ 130 w 154"/>
                  <a:gd name="T13" fmla="*/ 34 h 122"/>
                  <a:gd name="T14" fmla="*/ 120 w 154"/>
                  <a:gd name="T15" fmla="*/ 16 h 122"/>
                  <a:gd name="T16" fmla="*/ 110 w 154"/>
                  <a:gd name="T17" fmla="*/ 0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4"/>
                  <a:gd name="T28" fmla="*/ 0 h 122"/>
                  <a:gd name="T29" fmla="*/ 154 w 154"/>
                  <a:gd name="T30" fmla="*/ 122 h 1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4" h="122">
                    <a:moveTo>
                      <a:pt x="110" y="0"/>
                    </a:moveTo>
                    <a:cubicBezTo>
                      <a:pt x="78" y="5"/>
                      <a:pt x="64" y="7"/>
                      <a:pt x="28" y="10"/>
                    </a:cubicBezTo>
                    <a:cubicBezTo>
                      <a:pt x="8" y="23"/>
                      <a:pt x="27" y="55"/>
                      <a:pt x="14" y="74"/>
                    </a:cubicBezTo>
                    <a:cubicBezTo>
                      <a:pt x="0" y="122"/>
                      <a:pt x="85" y="97"/>
                      <a:pt x="114" y="98"/>
                    </a:cubicBezTo>
                    <a:cubicBezTo>
                      <a:pt x="131" y="100"/>
                      <a:pt x="130" y="99"/>
                      <a:pt x="144" y="94"/>
                    </a:cubicBezTo>
                    <a:cubicBezTo>
                      <a:pt x="153" y="80"/>
                      <a:pt x="154" y="66"/>
                      <a:pt x="150" y="50"/>
                    </a:cubicBezTo>
                    <a:cubicBezTo>
                      <a:pt x="148" y="43"/>
                      <a:pt x="134" y="40"/>
                      <a:pt x="130" y="34"/>
                    </a:cubicBezTo>
                    <a:cubicBezTo>
                      <a:pt x="112" y="11"/>
                      <a:pt x="127" y="30"/>
                      <a:pt x="120" y="16"/>
                    </a:cubicBezTo>
                    <a:cubicBezTo>
                      <a:pt x="116" y="8"/>
                      <a:pt x="110" y="9"/>
                      <a:pt x="110" y="0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71" name="Freeform 1058"/>
              <p:cNvSpPr>
                <a:spLocks/>
              </p:cNvSpPr>
              <p:nvPr/>
            </p:nvSpPr>
            <p:spPr bwMode="auto">
              <a:xfrm>
                <a:off x="4388" y="1754"/>
                <a:ext cx="133" cy="130"/>
              </a:xfrm>
              <a:custGeom>
                <a:avLst/>
                <a:gdLst>
                  <a:gd name="T0" fmla="*/ 74 w 133"/>
                  <a:gd name="T1" fmla="*/ 0 h 130"/>
                  <a:gd name="T2" fmla="*/ 16 w 133"/>
                  <a:gd name="T3" fmla="*/ 28 h 130"/>
                  <a:gd name="T4" fmla="*/ 10 w 133"/>
                  <a:gd name="T5" fmla="*/ 54 h 130"/>
                  <a:gd name="T6" fmla="*/ 0 w 133"/>
                  <a:gd name="T7" fmla="*/ 74 h 130"/>
                  <a:gd name="T8" fmla="*/ 2 w 133"/>
                  <a:gd name="T9" fmla="*/ 94 h 130"/>
                  <a:gd name="T10" fmla="*/ 44 w 133"/>
                  <a:gd name="T11" fmla="*/ 128 h 130"/>
                  <a:gd name="T12" fmla="*/ 106 w 133"/>
                  <a:gd name="T13" fmla="*/ 130 h 130"/>
                  <a:gd name="T14" fmla="*/ 124 w 133"/>
                  <a:gd name="T15" fmla="*/ 116 h 130"/>
                  <a:gd name="T16" fmla="*/ 128 w 133"/>
                  <a:gd name="T17" fmla="*/ 68 h 130"/>
                  <a:gd name="T18" fmla="*/ 94 w 133"/>
                  <a:gd name="T19" fmla="*/ 36 h 130"/>
                  <a:gd name="T20" fmla="*/ 74 w 133"/>
                  <a:gd name="T21" fmla="*/ 0 h 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3"/>
                  <a:gd name="T34" fmla="*/ 0 h 130"/>
                  <a:gd name="T35" fmla="*/ 133 w 133"/>
                  <a:gd name="T36" fmla="*/ 130 h 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3" h="130">
                    <a:moveTo>
                      <a:pt x="74" y="0"/>
                    </a:moveTo>
                    <a:cubicBezTo>
                      <a:pt x="62" y="23"/>
                      <a:pt x="40" y="25"/>
                      <a:pt x="16" y="28"/>
                    </a:cubicBezTo>
                    <a:cubicBezTo>
                      <a:pt x="7" y="42"/>
                      <a:pt x="16" y="26"/>
                      <a:pt x="10" y="54"/>
                    </a:cubicBezTo>
                    <a:cubicBezTo>
                      <a:pt x="8" y="61"/>
                      <a:pt x="2" y="67"/>
                      <a:pt x="0" y="74"/>
                    </a:cubicBezTo>
                    <a:cubicBezTo>
                      <a:pt x="1" y="81"/>
                      <a:pt x="0" y="88"/>
                      <a:pt x="2" y="94"/>
                    </a:cubicBezTo>
                    <a:cubicBezTo>
                      <a:pt x="3" y="98"/>
                      <a:pt x="38" y="126"/>
                      <a:pt x="44" y="128"/>
                    </a:cubicBezTo>
                    <a:cubicBezTo>
                      <a:pt x="65" y="121"/>
                      <a:pt x="82" y="128"/>
                      <a:pt x="106" y="130"/>
                    </a:cubicBezTo>
                    <a:cubicBezTo>
                      <a:pt x="115" y="127"/>
                      <a:pt x="118" y="124"/>
                      <a:pt x="124" y="116"/>
                    </a:cubicBezTo>
                    <a:cubicBezTo>
                      <a:pt x="129" y="97"/>
                      <a:pt x="133" y="89"/>
                      <a:pt x="128" y="68"/>
                    </a:cubicBezTo>
                    <a:cubicBezTo>
                      <a:pt x="126" y="58"/>
                      <a:pt x="101" y="46"/>
                      <a:pt x="94" y="36"/>
                    </a:cubicBezTo>
                    <a:cubicBezTo>
                      <a:pt x="88" y="17"/>
                      <a:pt x="87" y="13"/>
                      <a:pt x="74" y="0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80" name="Freeform 1059"/>
              <p:cNvSpPr>
                <a:spLocks/>
              </p:cNvSpPr>
              <p:nvPr/>
            </p:nvSpPr>
            <p:spPr bwMode="auto">
              <a:xfrm>
                <a:off x="4496" y="1938"/>
                <a:ext cx="139" cy="125"/>
              </a:xfrm>
              <a:custGeom>
                <a:avLst/>
                <a:gdLst>
                  <a:gd name="T0" fmla="*/ 122 w 139"/>
                  <a:gd name="T1" fmla="*/ 18 h 125"/>
                  <a:gd name="T2" fmla="*/ 52 w 139"/>
                  <a:gd name="T3" fmla="*/ 36 h 125"/>
                  <a:gd name="T4" fmla="*/ 12 w 139"/>
                  <a:gd name="T5" fmla="*/ 60 h 125"/>
                  <a:gd name="T6" fmla="*/ 54 w 139"/>
                  <a:gd name="T7" fmla="*/ 102 h 125"/>
                  <a:gd name="T8" fmla="*/ 92 w 139"/>
                  <a:gd name="T9" fmla="*/ 122 h 125"/>
                  <a:gd name="T10" fmla="*/ 114 w 139"/>
                  <a:gd name="T11" fmla="*/ 118 h 125"/>
                  <a:gd name="T12" fmla="*/ 118 w 139"/>
                  <a:gd name="T13" fmla="*/ 78 h 125"/>
                  <a:gd name="T14" fmla="*/ 134 w 139"/>
                  <a:gd name="T15" fmla="*/ 52 h 125"/>
                  <a:gd name="T16" fmla="*/ 128 w 139"/>
                  <a:gd name="T17" fmla="*/ 28 h 125"/>
                  <a:gd name="T18" fmla="*/ 122 w 139"/>
                  <a:gd name="T19" fmla="*/ 18 h 1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9"/>
                  <a:gd name="T31" fmla="*/ 0 h 125"/>
                  <a:gd name="T32" fmla="*/ 139 w 139"/>
                  <a:gd name="T33" fmla="*/ 125 h 1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9" h="125">
                    <a:moveTo>
                      <a:pt x="122" y="18"/>
                    </a:moveTo>
                    <a:cubicBezTo>
                      <a:pt x="40" y="20"/>
                      <a:pt x="64" y="0"/>
                      <a:pt x="52" y="36"/>
                    </a:cubicBezTo>
                    <a:cubicBezTo>
                      <a:pt x="59" y="64"/>
                      <a:pt x="31" y="54"/>
                      <a:pt x="12" y="60"/>
                    </a:cubicBezTo>
                    <a:cubicBezTo>
                      <a:pt x="0" y="96"/>
                      <a:pt x="29" y="99"/>
                      <a:pt x="54" y="102"/>
                    </a:cubicBezTo>
                    <a:cubicBezTo>
                      <a:pt x="68" y="108"/>
                      <a:pt x="79" y="118"/>
                      <a:pt x="92" y="122"/>
                    </a:cubicBezTo>
                    <a:cubicBezTo>
                      <a:pt x="99" y="120"/>
                      <a:pt x="111" y="125"/>
                      <a:pt x="114" y="118"/>
                    </a:cubicBezTo>
                    <a:cubicBezTo>
                      <a:pt x="120" y="106"/>
                      <a:pt x="115" y="91"/>
                      <a:pt x="118" y="78"/>
                    </a:cubicBezTo>
                    <a:cubicBezTo>
                      <a:pt x="120" y="57"/>
                      <a:pt x="117" y="58"/>
                      <a:pt x="134" y="52"/>
                    </a:cubicBezTo>
                    <a:cubicBezTo>
                      <a:pt x="137" y="42"/>
                      <a:pt x="139" y="32"/>
                      <a:pt x="128" y="28"/>
                    </a:cubicBezTo>
                    <a:cubicBezTo>
                      <a:pt x="125" y="20"/>
                      <a:pt x="127" y="23"/>
                      <a:pt x="122" y="18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90" name="Freeform 1060"/>
              <p:cNvSpPr>
                <a:spLocks/>
              </p:cNvSpPr>
              <p:nvPr/>
            </p:nvSpPr>
            <p:spPr bwMode="auto">
              <a:xfrm>
                <a:off x="4608" y="1774"/>
                <a:ext cx="141" cy="140"/>
              </a:xfrm>
              <a:custGeom>
                <a:avLst/>
                <a:gdLst>
                  <a:gd name="T0" fmla="*/ 104 w 141"/>
                  <a:gd name="T1" fmla="*/ 0 h 140"/>
                  <a:gd name="T2" fmla="*/ 70 w 141"/>
                  <a:gd name="T3" fmla="*/ 10 h 140"/>
                  <a:gd name="T4" fmla="*/ 26 w 141"/>
                  <a:gd name="T5" fmla="*/ 34 h 140"/>
                  <a:gd name="T6" fmla="*/ 18 w 141"/>
                  <a:gd name="T7" fmla="*/ 114 h 140"/>
                  <a:gd name="T8" fmla="*/ 38 w 141"/>
                  <a:gd name="T9" fmla="*/ 120 h 140"/>
                  <a:gd name="T10" fmla="*/ 72 w 141"/>
                  <a:gd name="T11" fmla="*/ 132 h 140"/>
                  <a:gd name="T12" fmla="*/ 102 w 141"/>
                  <a:gd name="T13" fmla="*/ 140 h 140"/>
                  <a:gd name="T14" fmla="*/ 122 w 141"/>
                  <a:gd name="T15" fmla="*/ 102 h 140"/>
                  <a:gd name="T16" fmla="*/ 136 w 141"/>
                  <a:gd name="T17" fmla="*/ 84 h 140"/>
                  <a:gd name="T18" fmla="*/ 126 w 141"/>
                  <a:gd name="T19" fmla="*/ 18 h 140"/>
                  <a:gd name="T20" fmla="*/ 104 w 141"/>
                  <a:gd name="T21" fmla="*/ 0 h 1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1"/>
                  <a:gd name="T34" fmla="*/ 0 h 140"/>
                  <a:gd name="T35" fmla="*/ 141 w 141"/>
                  <a:gd name="T36" fmla="*/ 140 h 1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1" h="140">
                    <a:moveTo>
                      <a:pt x="104" y="0"/>
                    </a:moveTo>
                    <a:cubicBezTo>
                      <a:pt x="92" y="3"/>
                      <a:pt x="81" y="5"/>
                      <a:pt x="70" y="10"/>
                    </a:cubicBezTo>
                    <a:cubicBezTo>
                      <a:pt x="58" y="35"/>
                      <a:pt x="60" y="29"/>
                      <a:pt x="26" y="34"/>
                    </a:cubicBezTo>
                    <a:cubicBezTo>
                      <a:pt x="2" y="46"/>
                      <a:pt x="0" y="96"/>
                      <a:pt x="18" y="114"/>
                    </a:cubicBezTo>
                    <a:cubicBezTo>
                      <a:pt x="20" y="116"/>
                      <a:pt x="34" y="119"/>
                      <a:pt x="38" y="120"/>
                    </a:cubicBezTo>
                    <a:cubicBezTo>
                      <a:pt x="49" y="131"/>
                      <a:pt x="57" y="130"/>
                      <a:pt x="72" y="132"/>
                    </a:cubicBezTo>
                    <a:cubicBezTo>
                      <a:pt x="82" y="135"/>
                      <a:pt x="102" y="140"/>
                      <a:pt x="102" y="140"/>
                    </a:cubicBezTo>
                    <a:cubicBezTo>
                      <a:pt x="111" y="127"/>
                      <a:pt x="110" y="111"/>
                      <a:pt x="122" y="102"/>
                    </a:cubicBezTo>
                    <a:cubicBezTo>
                      <a:pt x="126" y="94"/>
                      <a:pt x="128" y="89"/>
                      <a:pt x="136" y="84"/>
                    </a:cubicBezTo>
                    <a:cubicBezTo>
                      <a:pt x="139" y="62"/>
                      <a:pt x="141" y="36"/>
                      <a:pt x="126" y="18"/>
                    </a:cubicBezTo>
                    <a:cubicBezTo>
                      <a:pt x="119" y="9"/>
                      <a:pt x="107" y="10"/>
                      <a:pt x="104" y="0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95" name="Freeform 1061"/>
              <p:cNvSpPr>
                <a:spLocks/>
              </p:cNvSpPr>
              <p:nvPr/>
            </p:nvSpPr>
            <p:spPr bwMode="auto">
              <a:xfrm>
                <a:off x="4728" y="1942"/>
                <a:ext cx="114" cy="118"/>
              </a:xfrm>
              <a:custGeom>
                <a:avLst/>
                <a:gdLst>
                  <a:gd name="T0" fmla="*/ 98 w 114"/>
                  <a:gd name="T1" fmla="*/ 14 h 118"/>
                  <a:gd name="T2" fmla="*/ 80 w 114"/>
                  <a:gd name="T3" fmla="*/ 24 h 118"/>
                  <a:gd name="T4" fmla="*/ 78 w 114"/>
                  <a:gd name="T5" fmla="*/ 30 h 118"/>
                  <a:gd name="T6" fmla="*/ 16 w 114"/>
                  <a:gd name="T7" fmla="*/ 40 h 118"/>
                  <a:gd name="T8" fmla="*/ 18 w 114"/>
                  <a:gd name="T9" fmla="*/ 94 h 118"/>
                  <a:gd name="T10" fmla="*/ 52 w 114"/>
                  <a:gd name="T11" fmla="*/ 110 h 118"/>
                  <a:gd name="T12" fmla="*/ 102 w 114"/>
                  <a:gd name="T13" fmla="*/ 106 h 118"/>
                  <a:gd name="T14" fmla="*/ 108 w 114"/>
                  <a:gd name="T15" fmla="*/ 78 h 118"/>
                  <a:gd name="T16" fmla="*/ 98 w 114"/>
                  <a:gd name="T17" fmla="*/ 28 h 118"/>
                  <a:gd name="T18" fmla="*/ 98 w 114"/>
                  <a:gd name="T19" fmla="*/ 14 h 1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4"/>
                  <a:gd name="T31" fmla="*/ 0 h 118"/>
                  <a:gd name="T32" fmla="*/ 114 w 114"/>
                  <a:gd name="T33" fmla="*/ 118 h 1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4" h="118">
                    <a:moveTo>
                      <a:pt x="98" y="14"/>
                    </a:moveTo>
                    <a:cubicBezTo>
                      <a:pt x="76" y="36"/>
                      <a:pt x="114" y="0"/>
                      <a:pt x="80" y="24"/>
                    </a:cubicBezTo>
                    <a:cubicBezTo>
                      <a:pt x="78" y="25"/>
                      <a:pt x="79" y="29"/>
                      <a:pt x="78" y="30"/>
                    </a:cubicBezTo>
                    <a:cubicBezTo>
                      <a:pt x="61" y="47"/>
                      <a:pt x="40" y="39"/>
                      <a:pt x="16" y="40"/>
                    </a:cubicBezTo>
                    <a:cubicBezTo>
                      <a:pt x="12" y="57"/>
                      <a:pt x="0" y="82"/>
                      <a:pt x="18" y="94"/>
                    </a:cubicBezTo>
                    <a:cubicBezTo>
                      <a:pt x="23" y="110"/>
                      <a:pt x="37" y="108"/>
                      <a:pt x="52" y="110"/>
                    </a:cubicBezTo>
                    <a:cubicBezTo>
                      <a:pt x="68" y="118"/>
                      <a:pt x="87" y="116"/>
                      <a:pt x="102" y="106"/>
                    </a:cubicBezTo>
                    <a:cubicBezTo>
                      <a:pt x="108" y="89"/>
                      <a:pt x="105" y="98"/>
                      <a:pt x="108" y="78"/>
                    </a:cubicBezTo>
                    <a:cubicBezTo>
                      <a:pt x="107" y="59"/>
                      <a:pt x="114" y="39"/>
                      <a:pt x="98" y="28"/>
                    </a:cubicBezTo>
                    <a:cubicBezTo>
                      <a:pt x="95" y="19"/>
                      <a:pt x="95" y="24"/>
                      <a:pt x="98" y="14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00" name="Freeform 1062"/>
              <p:cNvSpPr>
                <a:spLocks/>
              </p:cNvSpPr>
              <p:nvPr/>
            </p:nvSpPr>
            <p:spPr bwMode="auto">
              <a:xfrm>
                <a:off x="4821" y="1772"/>
                <a:ext cx="111" cy="111"/>
              </a:xfrm>
              <a:custGeom>
                <a:avLst/>
                <a:gdLst>
                  <a:gd name="T0" fmla="*/ 111 w 111"/>
                  <a:gd name="T1" fmla="*/ 0 h 111"/>
                  <a:gd name="T2" fmla="*/ 49 w 111"/>
                  <a:gd name="T3" fmla="*/ 14 h 111"/>
                  <a:gd name="T4" fmla="*/ 11 w 111"/>
                  <a:gd name="T5" fmla="*/ 12 h 111"/>
                  <a:gd name="T6" fmla="*/ 25 w 111"/>
                  <a:gd name="T7" fmla="*/ 96 h 111"/>
                  <a:gd name="T8" fmla="*/ 71 w 111"/>
                  <a:gd name="T9" fmla="*/ 102 h 111"/>
                  <a:gd name="T10" fmla="*/ 93 w 111"/>
                  <a:gd name="T11" fmla="*/ 92 h 111"/>
                  <a:gd name="T12" fmla="*/ 97 w 111"/>
                  <a:gd name="T13" fmla="*/ 58 h 111"/>
                  <a:gd name="T14" fmla="*/ 111 w 111"/>
                  <a:gd name="T15" fmla="*/ 0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1"/>
                  <a:gd name="T25" fmla="*/ 0 h 111"/>
                  <a:gd name="T26" fmla="*/ 111 w 111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1" h="111">
                    <a:moveTo>
                      <a:pt x="111" y="0"/>
                    </a:moveTo>
                    <a:cubicBezTo>
                      <a:pt x="91" y="7"/>
                      <a:pt x="69" y="9"/>
                      <a:pt x="49" y="14"/>
                    </a:cubicBezTo>
                    <a:cubicBezTo>
                      <a:pt x="35" y="9"/>
                      <a:pt x="27" y="11"/>
                      <a:pt x="11" y="12"/>
                    </a:cubicBezTo>
                    <a:cubicBezTo>
                      <a:pt x="7" y="25"/>
                      <a:pt x="0" y="88"/>
                      <a:pt x="25" y="96"/>
                    </a:cubicBezTo>
                    <a:cubicBezTo>
                      <a:pt x="35" y="111"/>
                      <a:pt x="54" y="103"/>
                      <a:pt x="71" y="102"/>
                    </a:cubicBezTo>
                    <a:cubicBezTo>
                      <a:pt x="97" y="98"/>
                      <a:pt x="76" y="98"/>
                      <a:pt x="93" y="92"/>
                    </a:cubicBezTo>
                    <a:cubicBezTo>
                      <a:pt x="102" y="79"/>
                      <a:pt x="99" y="77"/>
                      <a:pt x="97" y="58"/>
                    </a:cubicBezTo>
                    <a:cubicBezTo>
                      <a:pt x="99" y="36"/>
                      <a:pt x="105" y="21"/>
                      <a:pt x="111" y="0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05" name="Freeform 1063"/>
              <p:cNvSpPr>
                <a:spLocks/>
              </p:cNvSpPr>
              <p:nvPr/>
            </p:nvSpPr>
            <p:spPr bwMode="auto">
              <a:xfrm>
                <a:off x="4923" y="1906"/>
                <a:ext cx="147" cy="127"/>
              </a:xfrm>
              <a:custGeom>
                <a:avLst/>
                <a:gdLst>
                  <a:gd name="T0" fmla="*/ 75 w 147"/>
                  <a:gd name="T1" fmla="*/ 4 h 127"/>
                  <a:gd name="T2" fmla="*/ 41 w 147"/>
                  <a:gd name="T3" fmla="*/ 8 h 127"/>
                  <a:gd name="T4" fmla="*/ 15 w 147"/>
                  <a:gd name="T5" fmla="*/ 34 h 127"/>
                  <a:gd name="T6" fmla="*/ 23 w 147"/>
                  <a:gd name="T7" fmla="*/ 74 h 127"/>
                  <a:gd name="T8" fmla="*/ 43 w 147"/>
                  <a:gd name="T9" fmla="*/ 122 h 127"/>
                  <a:gd name="T10" fmla="*/ 81 w 147"/>
                  <a:gd name="T11" fmla="*/ 118 h 127"/>
                  <a:gd name="T12" fmla="*/ 103 w 147"/>
                  <a:gd name="T13" fmla="*/ 98 h 127"/>
                  <a:gd name="T14" fmla="*/ 137 w 147"/>
                  <a:gd name="T15" fmla="*/ 84 h 127"/>
                  <a:gd name="T16" fmla="*/ 127 w 147"/>
                  <a:gd name="T17" fmla="*/ 46 h 127"/>
                  <a:gd name="T18" fmla="*/ 95 w 147"/>
                  <a:gd name="T19" fmla="*/ 16 h 127"/>
                  <a:gd name="T20" fmla="*/ 83 w 147"/>
                  <a:gd name="T21" fmla="*/ 8 h 127"/>
                  <a:gd name="T22" fmla="*/ 75 w 147"/>
                  <a:gd name="T23" fmla="*/ 4 h 1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7"/>
                  <a:gd name="T37" fmla="*/ 0 h 127"/>
                  <a:gd name="T38" fmla="*/ 147 w 147"/>
                  <a:gd name="T39" fmla="*/ 127 h 1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7" h="127">
                    <a:moveTo>
                      <a:pt x="75" y="4"/>
                    </a:moveTo>
                    <a:cubicBezTo>
                      <a:pt x="64" y="5"/>
                      <a:pt x="49" y="0"/>
                      <a:pt x="41" y="8"/>
                    </a:cubicBezTo>
                    <a:cubicBezTo>
                      <a:pt x="28" y="21"/>
                      <a:pt x="39" y="28"/>
                      <a:pt x="15" y="34"/>
                    </a:cubicBezTo>
                    <a:cubicBezTo>
                      <a:pt x="0" y="49"/>
                      <a:pt x="4" y="68"/>
                      <a:pt x="23" y="74"/>
                    </a:cubicBezTo>
                    <a:cubicBezTo>
                      <a:pt x="29" y="91"/>
                      <a:pt x="26" y="111"/>
                      <a:pt x="43" y="122"/>
                    </a:cubicBezTo>
                    <a:cubicBezTo>
                      <a:pt x="56" y="121"/>
                      <a:pt x="72" y="127"/>
                      <a:pt x="81" y="118"/>
                    </a:cubicBezTo>
                    <a:cubicBezTo>
                      <a:pt x="94" y="105"/>
                      <a:pt x="86" y="101"/>
                      <a:pt x="103" y="98"/>
                    </a:cubicBezTo>
                    <a:cubicBezTo>
                      <a:pt x="107" y="87"/>
                      <a:pt x="126" y="90"/>
                      <a:pt x="137" y="84"/>
                    </a:cubicBezTo>
                    <a:cubicBezTo>
                      <a:pt x="142" y="66"/>
                      <a:pt x="147" y="53"/>
                      <a:pt x="127" y="46"/>
                    </a:cubicBezTo>
                    <a:cubicBezTo>
                      <a:pt x="122" y="31"/>
                      <a:pt x="111" y="20"/>
                      <a:pt x="95" y="16"/>
                    </a:cubicBezTo>
                    <a:cubicBezTo>
                      <a:pt x="91" y="13"/>
                      <a:pt x="87" y="11"/>
                      <a:pt x="83" y="8"/>
                    </a:cubicBezTo>
                    <a:cubicBezTo>
                      <a:pt x="74" y="2"/>
                      <a:pt x="75" y="10"/>
                      <a:pt x="75" y="4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10" name="Freeform 1064"/>
              <p:cNvSpPr>
                <a:spLocks/>
              </p:cNvSpPr>
              <p:nvPr/>
            </p:nvSpPr>
            <p:spPr bwMode="auto">
              <a:xfrm>
                <a:off x="5024" y="1724"/>
                <a:ext cx="105" cy="106"/>
              </a:xfrm>
              <a:custGeom>
                <a:avLst/>
                <a:gdLst>
                  <a:gd name="T0" fmla="*/ 16 w 105"/>
                  <a:gd name="T1" fmla="*/ 2 h 106"/>
                  <a:gd name="T2" fmla="*/ 8 w 105"/>
                  <a:gd name="T3" fmla="*/ 46 h 106"/>
                  <a:gd name="T4" fmla="*/ 0 w 105"/>
                  <a:gd name="T5" fmla="*/ 64 h 106"/>
                  <a:gd name="T6" fmla="*/ 36 w 105"/>
                  <a:gd name="T7" fmla="*/ 100 h 106"/>
                  <a:gd name="T8" fmla="*/ 84 w 105"/>
                  <a:gd name="T9" fmla="*/ 94 h 106"/>
                  <a:gd name="T10" fmla="*/ 100 w 105"/>
                  <a:gd name="T11" fmla="*/ 62 h 106"/>
                  <a:gd name="T12" fmla="*/ 104 w 105"/>
                  <a:gd name="T13" fmla="*/ 46 h 106"/>
                  <a:gd name="T14" fmla="*/ 96 w 105"/>
                  <a:gd name="T15" fmla="*/ 10 h 106"/>
                  <a:gd name="T16" fmla="*/ 72 w 105"/>
                  <a:gd name="T17" fmla="*/ 2 h 106"/>
                  <a:gd name="T18" fmla="*/ 64 w 105"/>
                  <a:gd name="T19" fmla="*/ 0 h 106"/>
                  <a:gd name="T20" fmla="*/ 16 w 105"/>
                  <a:gd name="T21" fmla="*/ 2 h 10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5"/>
                  <a:gd name="T34" fmla="*/ 0 h 106"/>
                  <a:gd name="T35" fmla="*/ 105 w 105"/>
                  <a:gd name="T36" fmla="*/ 106 h 10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5" h="106">
                    <a:moveTo>
                      <a:pt x="16" y="2"/>
                    </a:moveTo>
                    <a:cubicBezTo>
                      <a:pt x="9" y="24"/>
                      <a:pt x="13" y="10"/>
                      <a:pt x="8" y="46"/>
                    </a:cubicBezTo>
                    <a:cubicBezTo>
                      <a:pt x="7" y="53"/>
                      <a:pt x="2" y="58"/>
                      <a:pt x="0" y="64"/>
                    </a:cubicBezTo>
                    <a:cubicBezTo>
                      <a:pt x="4" y="92"/>
                      <a:pt x="8" y="97"/>
                      <a:pt x="36" y="100"/>
                    </a:cubicBezTo>
                    <a:cubicBezTo>
                      <a:pt x="54" y="106"/>
                      <a:pt x="68" y="99"/>
                      <a:pt x="84" y="94"/>
                    </a:cubicBezTo>
                    <a:cubicBezTo>
                      <a:pt x="88" y="81"/>
                      <a:pt x="97" y="74"/>
                      <a:pt x="100" y="62"/>
                    </a:cubicBezTo>
                    <a:cubicBezTo>
                      <a:pt x="101" y="57"/>
                      <a:pt x="104" y="46"/>
                      <a:pt x="104" y="46"/>
                    </a:cubicBezTo>
                    <a:cubicBezTo>
                      <a:pt x="104" y="44"/>
                      <a:pt x="105" y="17"/>
                      <a:pt x="96" y="10"/>
                    </a:cubicBezTo>
                    <a:cubicBezTo>
                      <a:pt x="90" y="5"/>
                      <a:pt x="77" y="3"/>
                      <a:pt x="72" y="2"/>
                    </a:cubicBezTo>
                    <a:cubicBezTo>
                      <a:pt x="69" y="1"/>
                      <a:pt x="64" y="0"/>
                      <a:pt x="64" y="0"/>
                    </a:cubicBezTo>
                    <a:cubicBezTo>
                      <a:pt x="15" y="4"/>
                      <a:pt x="16" y="20"/>
                      <a:pt x="16" y="2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11" name="Freeform 1065"/>
              <p:cNvSpPr>
                <a:spLocks/>
              </p:cNvSpPr>
              <p:nvPr/>
            </p:nvSpPr>
            <p:spPr bwMode="auto">
              <a:xfrm>
                <a:off x="5112" y="1852"/>
                <a:ext cx="95" cy="98"/>
              </a:xfrm>
              <a:custGeom>
                <a:avLst/>
                <a:gdLst>
                  <a:gd name="T0" fmla="*/ 88 w 95"/>
                  <a:gd name="T1" fmla="*/ 0 h 98"/>
                  <a:gd name="T2" fmla="*/ 62 w 95"/>
                  <a:gd name="T3" fmla="*/ 18 h 98"/>
                  <a:gd name="T4" fmla="*/ 34 w 95"/>
                  <a:gd name="T5" fmla="*/ 22 h 98"/>
                  <a:gd name="T6" fmla="*/ 0 w 95"/>
                  <a:gd name="T7" fmla="*/ 34 h 98"/>
                  <a:gd name="T8" fmla="*/ 26 w 95"/>
                  <a:gd name="T9" fmla="*/ 98 h 98"/>
                  <a:gd name="T10" fmla="*/ 54 w 95"/>
                  <a:gd name="T11" fmla="*/ 92 h 98"/>
                  <a:gd name="T12" fmla="*/ 64 w 95"/>
                  <a:gd name="T13" fmla="*/ 84 h 98"/>
                  <a:gd name="T14" fmla="*/ 90 w 95"/>
                  <a:gd name="T15" fmla="*/ 78 h 98"/>
                  <a:gd name="T16" fmla="*/ 94 w 95"/>
                  <a:gd name="T17" fmla="*/ 58 h 98"/>
                  <a:gd name="T18" fmla="*/ 92 w 95"/>
                  <a:gd name="T19" fmla="*/ 22 h 98"/>
                  <a:gd name="T20" fmla="*/ 88 w 95"/>
                  <a:gd name="T21" fmla="*/ 0 h 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5"/>
                  <a:gd name="T34" fmla="*/ 0 h 98"/>
                  <a:gd name="T35" fmla="*/ 95 w 95"/>
                  <a:gd name="T36" fmla="*/ 98 h 9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5" h="98">
                    <a:moveTo>
                      <a:pt x="88" y="0"/>
                    </a:moveTo>
                    <a:cubicBezTo>
                      <a:pt x="78" y="3"/>
                      <a:pt x="73" y="16"/>
                      <a:pt x="62" y="18"/>
                    </a:cubicBezTo>
                    <a:cubicBezTo>
                      <a:pt x="53" y="19"/>
                      <a:pt x="43" y="21"/>
                      <a:pt x="34" y="22"/>
                    </a:cubicBezTo>
                    <a:cubicBezTo>
                      <a:pt x="20" y="27"/>
                      <a:pt x="7" y="19"/>
                      <a:pt x="0" y="34"/>
                    </a:cubicBezTo>
                    <a:cubicBezTo>
                      <a:pt x="4" y="54"/>
                      <a:pt x="4" y="91"/>
                      <a:pt x="26" y="98"/>
                    </a:cubicBezTo>
                    <a:cubicBezTo>
                      <a:pt x="31" y="97"/>
                      <a:pt x="48" y="98"/>
                      <a:pt x="54" y="92"/>
                    </a:cubicBezTo>
                    <a:cubicBezTo>
                      <a:pt x="65" y="81"/>
                      <a:pt x="44" y="89"/>
                      <a:pt x="64" y="84"/>
                    </a:cubicBezTo>
                    <a:cubicBezTo>
                      <a:pt x="71" y="79"/>
                      <a:pt x="83" y="83"/>
                      <a:pt x="90" y="78"/>
                    </a:cubicBezTo>
                    <a:cubicBezTo>
                      <a:pt x="95" y="74"/>
                      <a:pt x="92" y="64"/>
                      <a:pt x="94" y="58"/>
                    </a:cubicBezTo>
                    <a:cubicBezTo>
                      <a:pt x="93" y="46"/>
                      <a:pt x="93" y="34"/>
                      <a:pt x="92" y="22"/>
                    </a:cubicBezTo>
                    <a:cubicBezTo>
                      <a:pt x="91" y="13"/>
                      <a:pt x="84" y="8"/>
                      <a:pt x="88" y="0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12" name="Freeform 1066"/>
              <p:cNvSpPr>
                <a:spLocks/>
              </p:cNvSpPr>
              <p:nvPr/>
            </p:nvSpPr>
            <p:spPr bwMode="auto">
              <a:xfrm>
                <a:off x="5215" y="1700"/>
                <a:ext cx="65" cy="104"/>
              </a:xfrm>
              <a:custGeom>
                <a:avLst/>
                <a:gdLst>
                  <a:gd name="T0" fmla="*/ 65 w 65"/>
                  <a:gd name="T1" fmla="*/ 28 h 104"/>
                  <a:gd name="T2" fmla="*/ 13 w 65"/>
                  <a:gd name="T3" fmla="*/ 26 h 104"/>
                  <a:gd name="T4" fmla="*/ 17 w 65"/>
                  <a:gd name="T5" fmla="*/ 104 h 104"/>
                  <a:gd name="T6" fmla="*/ 55 w 65"/>
                  <a:gd name="T7" fmla="*/ 96 h 104"/>
                  <a:gd name="T8" fmla="*/ 65 w 65"/>
                  <a:gd name="T9" fmla="*/ 28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04"/>
                  <a:gd name="T17" fmla="*/ 65 w 65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04">
                    <a:moveTo>
                      <a:pt x="65" y="28"/>
                    </a:moveTo>
                    <a:cubicBezTo>
                      <a:pt x="38" y="12"/>
                      <a:pt x="30" y="0"/>
                      <a:pt x="13" y="26"/>
                    </a:cubicBezTo>
                    <a:cubicBezTo>
                      <a:pt x="7" y="52"/>
                      <a:pt x="0" y="81"/>
                      <a:pt x="17" y="104"/>
                    </a:cubicBezTo>
                    <a:cubicBezTo>
                      <a:pt x="30" y="102"/>
                      <a:pt x="42" y="98"/>
                      <a:pt x="55" y="96"/>
                    </a:cubicBezTo>
                    <a:cubicBezTo>
                      <a:pt x="64" y="68"/>
                      <a:pt x="62" y="71"/>
                      <a:pt x="65" y="28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13" name="Freeform 1067"/>
              <p:cNvSpPr>
                <a:spLocks/>
              </p:cNvSpPr>
              <p:nvPr/>
            </p:nvSpPr>
            <p:spPr bwMode="auto">
              <a:xfrm>
                <a:off x="5198" y="1920"/>
                <a:ext cx="82" cy="82"/>
              </a:xfrm>
              <a:custGeom>
                <a:avLst/>
                <a:gdLst>
                  <a:gd name="T0" fmla="*/ 80 w 82"/>
                  <a:gd name="T1" fmla="*/ 0 h 82"/>
                  <a:gd name="T2" fmla="*/ 56 w 82"/>
                  <a:gd name="T3" fmla="*/ 8 h 82"/>
                  <a:gd name="T4" fmla="*/ 16 w 82"/>
                  <a:gd name="T5" fmla="*/ 40 h 82"/>
                  <a:gd name="T6" fmla="*/ 50 w 82"/>
                  <a:gd name="T7" fmla="*/ 72 h 82"/>
                  <a:gd name="T8" fmla="*/ 66 w 82"/>
                  <a:gd name="T9" fmla="*/ 82 h 82"/>
                  <a:gd name="T10" fmla="*/ 78 w 82"/>
                  <a:gd name="T11" fmla="*/ 70 h 82"/>
                  <a:gd name="T12" fmla="*/ 82 w 82"/>
                  <a:gd name="T13" fmla="*/ 48 h 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82"/>
                  <a:gd name="T23" fmla="*/ 82 w 82"/>
                  <a:gd name="T24" fmla="*/ 82 h 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82">
                    <a:moveTo>
                      <a:pt x="80" y="0"/>
                    </a:moveTo>
                    <a:cubicBezTo>
                      <a:pt x="72" y="5"/>
                      <a:pt x="65" y="5"/>
                      <a:pt x="56" y="8"/>
                    </a:cubicBezTo>
                    <a:cubicBezTo>
                      <a:pt x="48" y="33"/>
                      <a:pt x="44" y="37"/>
                      <a:pt x="16" y="40"/>
                    </a:cubicBezTo>
                    <a:cubicBezTo>
                      <a:pt x="0" y="64"/>
                      <a:pt x="34" y="70"/>
                      <a:pt x="50" y="72"/>
                    </a:cubicBezTo>
                    <a:cubicBezTo>
                      <a:pt x="58" y="75"/>
                      <a:pt x="58" y="79"/>
                      <a:pt x="66" y="82"/>
                    </a:cubicBezTo>
                    <a:cubicBezTo>
                      <a:pt x="74" y="80"/>
                      <a:pt x="78" y="79"/>
                      <a:pt x="78" y="70"/>
                    </a:cubicBezTo>
                    <a:lnTo>
                      <a:pt x="82" y="48"/>
                    </a:lnTo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</p:grpSp>
      <p:sp>
        <p:nvSpPr>
          <p:cNvPr id="236" name="Freeform 1068"/>
          <p:cNvSpPr>
            <a:spLocks/>
          </p:cNvSpPr>
          <p:nvPr/>
        </p:nvSpPr>
        <p:spPr bwMode="auto">
          <a:xfrm>
            <a:off x="3551238" y="4979989"/>
            <a:ext cx="531813" cy="298450"/>
          </a:xfrm>
          <a:custGeom>
            <a:avLst/>
            <a:gdLst>
              <a:gd name="T0" fmla="*/ 0 w 335"/>
              <a:gd name="T1" fmla="*/ 2147483647 h 188"/>
              <a:gd name="T2" fmla="*/ 2147483647 w 335"/>
              <a:gd name="T3" fmla="*/ 2147483647 h 188"/>
              <a:gd name="T4" fmla="*/ 2147483647 w 335"/>
              <a:gd name="T5" fmla="*/ 0 h 188"/>
              <a:gd name="T6" fmla="*/ 2147483647 w 335"/>
              <a:gd name="T7" fmla="*/ 2147483647 h 188"/>
              <a:gd name="T8" fmla="*/ 2147483647 w 335"/>
              <a:gd name="T9" fmla="*/ 2147483647 h 188"/>
              <a:gd name="T10" fmla="*/ 2147483647 w 335"/>
              <a:gd name="T11" fmla="*/ 2147483647 h 188"/>
              <a:gd name="T12" fmla="*/ 2147483647 w 335"/>
              <a:gd name="T13" fmla="*/ 2147483647 h 188"/>
              <a:gd name="T14" fmla="*/ 2147483647 w 335"/>
              <a:gd name="T15" fmla="*/ 2147483647 h 188"/>
              <a:gd name="T16" fmla="*/ 2147483647 w 335"/>
              <a:gd name="T17" fmla="*/ 2147483647 h 188"/>
              <a:gd name="T18" fmla="*/ 2147483647 w 335"/>
              <a:gd name="T19" fmla="*/ 2147483647 h 188"/>
              <a:gd name="T20" fmla="*/ 2147483647 w 335"/>
              <a:gd name="T21" fmla="*/ 2147483647 h 188"/>
              <a:gd name="T22" fmla="*/ 2147483647 w 335"/>
              <a:gd name="T23" fmla="*/ 2147483647 h 188"/>
              <a:gd name="T24" fmla="*/ 2147483647 w 335"/>
              <a:gd name="T25" fmla="*/ 2147483647 h 188"/>
              <a:gd name="T26" fmla="*/ 0 w 335"/>
              <a:gd name="T27" fmla="*/ 2147483647 h 188"/>
              <a:gd name="T28" fmla="*/ 0 w 335"/>
              <a:gd name="T29" fmla="*/ 2147483647 h 1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35"/>
              <a:gd name="T46" fmla="*/ 0 h 188"/>
              <a:gd name="T47" fmla="*/ 335 w 335"/>
              <a:gd name="T48" fmla="*/ 188 h 18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35" h="188">
                <a:moveTo>
                  <a:pt x="0" y="44"/>
                </a:moveTo>
                <a:cubicBezTo>
                  <a:pt x="80" y="38"/>
                  <a:pt x="161" y="26"/>
                  <a:pt x="240" y="16"/>
                </a:cubicBezTo>
                <a:cubicBezTo>
                  <a:pt x="269" y="6"/>
                  <a:pt x="288" y="3"/>
                  <a:pt x="320" y="0"/>
                </a:cubicBezTo>
                <a:cubicBezTo>
                  <a:pt x="324" y="1"/>
                  <a:pt x="330" y="0"/>
                  <a:pt x="332" y="4"/>
                </a:cubicBezTo>
                <a:cubicBezTo>
                  <a:pt x="335" y="10"/>
                  <a:pt x="318" y="33"/>
                  <a:pt x="316" y="40"/>
                </a:cubicBezTo>
                <a:cubicBezTo>
                  <a:pt x="309" y="68"/>
                  <a:pt x="298" y="89"/>
                  <a:pt x="290" y="123"/>
                </a:cubicBezTo>
                <a:cubicBezTo>
                  <a:pt x="282" y="140"/>
                  <a:pt x="287" y="137"/>
                  <a:pt x="278" y="142"/>
                </a:cubicBezTo>
                <a:cubicBezTo>
                  <a:pt x="269" y="147"/>
                  <a:pt x="253" y="149"/>
                  <a:pt x="236" y="153"/>
                </a:cubicBezTo>
                <a:cubicBezTo>
                  <a:pt x="205" y="158"/>
                  <a:pt x="207" y="161"/>
                  <a:pt x="176" y="166"/>
                </a:cubicBezTo>
                <a:cubicBezTo>
                  <a:pt x="161" y="165"/>
                  <a:pt x="69" y="188"/>
                  <a:pt x="56" y="181"/>
                </a:cubicBezTo>
                <a:cubicBezTo>
                  <a:pt x="49" y="177"/>
                  <a:pt x="40" y="137"/>
                  <a:pt x="35" y="130"/>
                </a:cubicBezTo>
                <a:cubicBezTo>
                  <a:pt x="27" y="118"/>
                  <a:pt x="28" y="112"/>
                  <a:pt x="20" y="100"/>
                </a:cubicBezTo>
                <a:cubicBezTo>
                  <a:pt x="7" y="81"/>
                  <a:pt x="14" y="93"/>
                  <a:pt x="4" y="64"/>
                </a:cubicBezTo>
                <a:cubicBezTo>
                  <a:pt x="3" y="60"/>
                  <a:pt x="0" y="52"/>
                  <a:pt x="0" y="52"/>
                </a:cubicBezTo>
                <a:cubicBezTo>
                  <a:pt x="5" y="38"/>
                  <a:pt x="7" y="37"/>
                  <a:pt x="0" y="44"/>
                </a:cubicBez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37" name="Freeform 1069"/>
          <p:cNvSpPr>
            <a:spLocks/>
          </p:cNvSpPr>
          <p:nvPr/>
        </p:nvSpPr>
        <p:spPr bwMode="auto">
          <a:xfrm>
            <a:off x="1677988" y="4638676"/>
            <a:ext cx="425450" cy="144463"/>
          </a:xfrm>
          <a:custGeom>
            <a:avLst/>
            <a:gdLst>
              <a:gd name="T0" fmla="*/ 0 w 268"/>
              <a:gd name="T1" fmla="*/ 2147483647 h 91"/>
              <a:gd name="T2" fmla="*/ 2147483647 w 268"/>
              <a:gd name="T3" fmla="*/ 2147483647 h 91"/>
              <a:gd name="T4" fmla="*/ 2147483647 w 268"/>
              <a:gd name="T5" fmla="*/ 2147483647 h 91"/>
              <a:gd name="T6" fmla="*/ 2147483647 w 268"/>
              <a:gd name="T7" fmla="*/ 2147483647 h 91"/>
              <a:gd name="T8" fmla="*/ 2147483647 w 268"/>
              <a:gd name="T9" fmla="*/ 2147483647 h 91"/>
              <a:gd name="T10" fmla="*/ 2147483647 w 268"/>
              <a:gd name="T11" fmla="*/ 2147483647 h 91"/>
              <a:gd name="T12" fmla="*/ 2147483647 w 268"/>
              <a:gd name="T13" fmla="*/ 2147483647 h 9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8"/>
              <a:gd name="T22" fmla="*/ 0 h 91"/>
              <a:gd name="T23" fmla="*/ 268 w 268"/>
              <a:gd name="T24" fmla="*/ 91 h 9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8" h="91">
                <a:moveTo>
                  <a:pt x="0" y="7"/>
                </a:moveTo>
                <a:cubicBezTo>
                  <a:pt x="89" y="3"/>
                  <a:pt x="87" y="0"/>
                  <a:pt x="184" y="7"/>
                </a:cubicBezTo>
                <a:cubicBezTo>
                  <a:pt x="199" y="8"/>
                  <a:pt x="214" y="14"/>
                  <a:pt x="228" y="19"/>
                </a:cubicBezTo>
                <a:cubicBezTo>
                  <a:pt x="236" y="22"/>
                  <a:pt x="252" y="27"/>
                  <a:pt x="252" y="27"/>
                </a:cubicBezTo>
                <a:cubicBezTo>
                  <a:pt x="268" y="51"/>
                  <a:pt x="250" y="51"/>
                  <a:pt x="232" y="63"/>
                </a:cubicBezTo>
                <a:cubicBezTo>
                  <a:pt x="224" y="75"/>
                  <a:pt x="200" y="91"/>
                  <a:pt x="200" y="91"/>
                </a:cubicBezTo>
                <a:lnTo>
                  <a:pt x="204" y="47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38" name="Freeform 1070"/>
          <p:cNvSpPr>
            <a:spLocks/>
          </p:cNvSpPr>
          <p:nvPr/>
        </p:nvSpPr>
        <p:spPr bwMode="auto">
          <a:xfrm>
            <a:off x="6773863" y="4584701"/>
            <a:ext cx="461963" cy="198438"/>
          </a:xfrm>
          <a:custGeom>
            <a:avLst/>
            <a:gdLst>
              <a:gd name="T0" fmla="*/ 2147483647 w 291"/>
              <a:gd name="T1" fmla="*/ 2147483647 h 125"/>
              <a:gd name="T2" fmla="*/ 2147483647 w 291"/>
              <a:gd name="T3" fmla="*/ 2147483647 h 125"/>
              <a:gd name="T4" fmla="*/ 2147483647 w 291"/>
              <a:gd name="T5" fmla="*/ 0 h 125"/>
              <a:gd name="T6" fmla="*/ 2147483647 w 291"/>
              <a:gd name="T7" fmla="*/ 2147483647 h 125"/>
              <a:gd name="T8" fmla="*/ 2147483647 w 291"/>
              <a:gd name="T9" fmla="*/ 2147483647 h 125"/>
              <a:gd name="T10" fmla="*/ 2147483647 w 291"/>
              <a:gd name="T11" fmla="*/ 2147483647 h 125"/>
              <a:gd name="T12" fmla="*/ 2147483647 w 291"/>
              <a:gd name="T13" fmla="*/ 2147483647 h 125"/>
              <a:gd name="T14" fmla="*/ 2147483647 w 291"/>
              <a:gd name="T15" fmla="*/ 2147483647 h 125"/>
              <a:gd name="T16" fmla="*/ 2147483647 w 291"/>
              <a:gd name="T17" fmla="*/ 2147483647 h 125"/>
              <a:gd name="T18" fmla="*/ 2147483647 w 291"/>
              <a:gd name="T19" fmla="*/ 2147483647 h 125"/>
              <a:gd name="T20" fmla="*/ 2147483647 w 291"/>
              <a:gd name="T21" fmla="*/ 2147483647 h 1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91"/>
              <a:gd name="T34" fmla="*/ 0 h 125"/>
              <a:gd name="T35" fmla="*/ 291 w 291"/>
              <a:gd name="T36" fmla="*/ 125 h 12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91" h="125">
                <a:moveTo>
                  <a:pt x="6" y="30"/>
                </a:moveTo>
                <a:cubicBezTo>
                  <a:pt x="37" y="25"/>
                  <a:pt x="48" y="27"/>
                  <a:pt x="80" y="24"/>
                </a:cubicBezTo>
                <a:cubicBezTo>
                  <a:pt x="136" y="10"/>
                  <a:pt x="226" y="5"/>
                  <a:pt x="284" y="0"/>
                </a:cubicBezTo>
                <a:cubicBezTo>
                  <a:pt x="291" y="1"/>
                  <a:pt x="277" y="12"/>
                  <a:pt x="282" y="17"/>
                </a:cubicBezTo>
                <a:cubicBezTo>
                  <a:pt x="285" y="20"/>
                  <a:pt x="270" y="41"/>
                  <a:pt x="270" y="41"/>
                </a:cubicBezTo>
                <a:cubicBezTo>
                  <a:pt x="261" y="61"/>
                  <a:pt x="262" y="78"/>
                  <a:pt x="246" y="94"/>
                </a:cubicBezTo>
                <a:cubicBezTo>
                  <a:pt x="233" y="103"/>
                  <a:pt x="196" y="104"/>
                  <a:pt x="182" y="106"/>
                </a:cubicBezTo>
                <a:cubicBezTo>
                  <a:pt x="168" y="108"/>
                  <a:pt x="176" y="106"/>
                  <a:pt x="160" y="108"/>
                </a:cubicBezTo>
                <a:cubicBezTo>
                  <a:pt x="126" y="119"/>
                  <a:pt x="142" y="110"/>
                  <a:pt x="88" y="120"/>
                </a:cubicBezTo>
                <a:cubicBezTo>
                  <a:pt x="70" y="118"/>
                  <a:pt x="61" y="125"/>
                  <a:pt x="50" y="114"/>
                </a:cubicBezTo>
                <a:cubicBezTo>
                  <a:pt x="39" y="103"/>
                  <a:pt x="0" y="41"/>
                  <a:pt x="6" y="30"/>
                </a:cubicBez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39" name="Freeform 1071"/>
          <p:cNvSpPr>
            <a:spLocks/>
          </p:cNvSpPr>
          <p:nvPr/>
        </p:nvSpPr>
        <p:spPr bwMode="auto">
          <a:xfrm>
            <a:off x="4675188" y="4848226"/>
            <a:ext cx="558800" cy="238125"/>
          </a:xfrm>
          <a:custGeom>
            <a:avLst/>
            <a:gdLst>
              <a:gd name="T0" fmla="*/ 0 w 352"/>
              <a:gd name="T1" fmla="*/ 2147483647 h 150"/>
              <a:gd name="T2" fmla="*/ 2147483647 w 352"/>
              <a:gd name="T3" fmla="*/ 2147483647 h 150"/>
              <a:gd name="T4" fmla="*/ 2147483647 w 352"/>
              <a:gd name="T5" fmla="*/ 2147483647 h 150"/>
              <a:gd name="T6" fmla="*/ 2147483647 w 352"/>
              <a:gd name="T7" fmla="*/ 2147483647 h 150"/>
              <a:gd name="T8" fmla="*/ 2147483647 w 352"/>
              <a:gd name="T9" fmla="*/ 0 h 150"/>
              <a:gd name="T10" fmla="*/ 2147483647 w 352"/>
              <a:gd name="T11" fmla="*/ 2147483647 h 150"/>
              <a:gd name="T12" fmla="*/ 2147483647 w 352"/>
              <a:gd name="T13" fmla="*/ 2147483647 h 150"/>
              <a:gd name="T14" fmla="*/ 2147483647 w 352"/>
              <a:gd name="T15" fmla="*/ 2147483647 h 150"/>
              <a:gd name="T16" fmla="*/ 2147483647 w 352"/>
              <a:gd name="T17" fmla="*/ 2147483647 h 150"/>
              <a:gd name="T18" fmla="*/ 2147483647 w 352"/>
              <a:gd name="T19" fmla="*/ 2147483647 h 150"/>
              <a:gd name="T20" fmla="*/ 2147483647 w 352"/>
              <a:gd name="T21" fmla="*/ 2147483647 h 150"/>
              <a:gd name="T22" fmla="*/ 2147483647 w 352"/>
              <a:gd name="T23" fmla="*/ 2147483647 h 150"/>
              <a:gd name="T24" fmla="*/ 2147483647 w 352"/>
              <a:gd name="T25" fmla="*/ 2147483647 h 150"/>
              <a:gd name="T26" fmla="*/ 0 w 352"/>
              <a:gd name="T27" fmla="*/ 2147483647 h 15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52"/>
              <a:gd name="T43" fmla="*/ 0 h 150"/>
              <a:gd name="T44" fmla="*/ 352 w 352"/>
              <a:gd name="T45" fmla="*/ 150 h 15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52" h="150">
                <a:moveTo>
                  <a:pt x="0" y="55"/>
                </a:moveTo>
                <a:cubicBezTo>
                  <a:pt x="33" y="52"/>
                  <a:pt x="23" y="49"/>
                  <a:pt x="56" y="45"/>
                </a:cubicBezTo>
                <a:cubicBezTo>
                  <a:pt x="94" y="39"/>
                  <a:pt x="107" y="31"/>
                  <a:pt x="155" y="36"/>
                </a:cubicBezTo>
                <a:cubicBezTo>
                  <a:pt x="202" y="24"/>
                  <a:pt x="254" y="17"/>
                  <a:pt x="302" y="12"/>
                </a:cubicBezTo>
                <a:cubicBezTo>
                  <a:pt x="313" y="13"/>
                  <a:pt x="332" y="6"/>
                  <a:pt x="347" y="0"/>
                </a:cubicBezTo>
                <a:cubicBezTo>
                  <a:pt x="352" y="4"/>
                  <a:pt x="334" y="36"/>
                  <a:pt x="332" y="43"/>
                </a:cubicBezTo>
                <a:cubicBezTo>
                  <a:pt x="324" y="71"/>
                  <a:pt x="327" y="92"/>
                  <a:pt x="300" y="110"/>
                </a:cubicBezTo>
                <a:cubicBezTo>
                  <a:pt x="274" y="120"/>
                  <a:pt x="274" y="128"/>
                  <a:pt x="236" y="132"/>
                </a:cubicBezTo>
                <a:cubicBezTo>
                  <a:pt x="195" y="138"/>
                  <a:pt x="186" y="139"/>
                  <a:pt x="146" y="147"/>
                </a:cubicBezTo>
                <a:cubicBezTo>
                  <a:pt x="120" y="150"/>
                  <a:pt x="95" y="150"/>
                  <a:pt x="80" y="150"/>
                </a:cubicBezTo>
                <a:cubicBezTo>
                  <a:pt x="65" y="150"/>
                  <a:pt x="67" y="150"/>
                  <a:pt x="58" y="144"/>
                </a:cubicBezTo>
                <a:cubicBezTo>
                  <a:pt x="57" y="144"/>
                  <a:pt x="39" y="123"/>
                  <a:pt x="28" y="116"/>
                </a:cubicBezTo>
                <a:cubicBezTo>
                  <a:pt x="22" y="90"/>
                  <a:pt x="15" y="86"/>
                  <a:pt x="8" y="64"/>
                </a:cubicBezTo>
                <a:cubicBezTo>
                  <a:pt x="9" y="60"/>
                  <a:pt x="0" y="55"/>
                  <a:pt x="0" y="55"/>
                </a:cubicBez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40" name="Freeform 1072"/>
          <p:cNvSpPr>
            <a:spLocks/>
          </p:cNvSpPr>
          <p:nvPr/>
        </p:nvSpPr>
        <p:spPr bwMode="auto">
          <a:xfrm>
            <a:off x="5816601" y="4721226"/>
            <a:ext cx="466725" cy="207963"/>
          </a:xfrm>
          <a:custGeom>
            <a:avLst/>
            <a:gdLst>
              <a:gd name="T0" fmla="*/ 2147483647 w 294"/>
              <a:gd name="T1" fmla="*/ 2147483647 h 131"/>
              <a:gd name="T2" fmla="*/ 2147483647 w 294"/>
              <a:gd name="T3" fmla="*/ 2147483647 h 131"/>
              <a:gd name="T4" fmla="*/ 2147483647 w 294"/>
              <a:gd name="T5" fmla="*/ 2147483647 h 131"/>
              <a:gd name="T6" fmla="*/ 2147483647 w 294"/>
              <a:gd name="T7" fmla="*/ 0 h 131"/>
              <a:gd name="T8" fmla="*/ 2147483647 w 294"/>
              <a:gd name="T9" fmla="*/ 2147483647 h 131"/>
              <a:gd name="T10" fmla="*/ 2147483647 w 294"/>
              <a:gd name="T11" fmla="*/ 2147483647 h 131"/>
              <a:gd name="T12" fmla="*/ 2147483647 w 294"/>
              <a:gd name="T13" fmla="*/ 2147483647 h 131"/>
              <a:gd name="T14" fmla="*/ 2147483647 w 294"/>
              <a:gd name="T15" fmla="*/ 2147483647 h 131"/>
              <a:gd name="T16" fmla="*/ 2147483647 w 294"/>
              <a:gd name="T17" fmla="*/ 2147483647 h 131"/>
              <a:gd name="T18" fmla="*/ 2147483647 w 294"/>
              <a:gd name="T19" fmla="*/ 2147483647 h 131"/>
              <a:gd name="T20" fmla="*/ 2147483647 w 294"/>
              <a:gd name="T21" fmla="*/ 2147483647 h 131"/>
              <a:gd name="T22" fmla="*/ 2147483647 w 294"/>
              <a:gd name="T23" fmla="*/ 2147483647 h 131"/>
              <a:gd name="T24" fmla="*/ 2147483647 w 294"/>
              <a:gd name="T25" fmla="*/ 2147483647 h 131"/>
              <a:gd name="T26" fmla="*/ 2147483647 w 294"/>
              <a:gd name="T27" fmla="*/ 2147483647 h 13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4"/>
              <a:gd name="T43" fmla="*/ 0 h 131"/>
              <a:gd name="T44" fmla="*/ 294 w 294"/>
              <a:gd name="T45" fmla="*/ 131 h 13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4" h="131">
                <a:moveTo>
                  <a:pt x="7" y="36"/>
                </a:moveTo>
                <a:cubicBezTo>
                  <a:pt x="35" y="27"/>
                  <a:pt x="58" y="28"/>
                  <a:pt x="89" y="26"/>
                </a:cubicBezTo>
                <a:cubicBezTo>
                  <a:pt x="133" y="15"/>
                  <a:pt x="166" y="12"/>
                  <a:pt x="217" y="10"/>
                </a:cubicBezTo>
                <a:cubicBezTo>
                  <a:pt x="244" y="1"/>
                  <a:pt x="261" y="4"/>
                  <a:pt x="289" y="0"/>
                </a:cubicBezTo>
                <a:cubicBezTo>
                  <a:pt x="293" y="1"/>
                  <a:pt x="292" y="3"/>
                  <a:pt x="293" y="7"/>
                </a:cubicBezTo>
                <a:cubicBezTo>
                  <a:pt x="294" y="15"/>
                  <a:pt x="286" y="20"/>
                  <a:pt x="283" y="28"/>
                </a:cubicBezTo>
                <a:cubicBezTo>
                  <a:pt x="279" y="38"/>
                  <a:pt x="272" y="61"/>
                  <a:pt x="267" y="72"/>
                </a:cubicBezTo>
                <a:cubicBezTo>
                  <a:pt x="262" y="83"/>
                  <a:pt x="268" y="86"/>
                  <a:pt x="253" y="92"/>
                </a:cubicBezTo>
                <a:cubicBezTo>
                  <a:pt x="227" y="100"/>
                  <a:pt x="227" y="106"/>
                  <a:pt x="175" y="110"/>
                </a:cubicBezTo>
                <a:cubicBezTo>
                  <a:pt x="145" y="116"/>
                  <a:pt x="119" y="119"/>
                  <a:pt x="89" y="122"/>
                </a:cubicBezTo>
                <a:cubicBezTo>
                  <a:pt x="80" y="121"/>
                  <a:pt x="65" y="131"/>
                  <a:pt x="57" y="126"/>
                </a:cubicBezTo>
                <a:cubicBezTo>
                  <a:pt x="37" y="113"/>
                  <a:pt x="36" y="108"/>
                  <a:pt x="27" y="90"/>
                </a:cubicBezTo>
                <a:cubicBezTo>
                  <a:pt x="17" y="48"/>
                  <a:pt x="26" y="97"/>
                  <a:pt x="15" y="64"/>
                </a:cubicBezTo>
                <a:cubicBezTo>
                  <a:pt x="20" y="50"/>
                  <a:pt x="0" y="43"/>
                  <a:pt x="7" y="36"/>
                </a:cubicBez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41" name="Freeform 1073"/>
          <p:cNvSpPr>
            <a:spLocks/>
          </p:cNvSpPr>
          <p:nvPr/>
        </p:nvSpPr>
        <p:spPr bwMode="auto">
          <a:xfrm>
            <a:off x="1373188" y="4460876"/>
            <a:ext cx="263525" cy="180975"/>
          </a:xfrm>
          <a:custGeom>
            <a:avLst/>
            <a:gdLst>
              <a:gd name="T0" fmla="*/ 0 w 166"/>
              <a:gd name="T1" fmla="*/ 0 h 114"/>
              <a:gd name="T2" fmla="*/ 2147483647 w 166"/>
              <a:gd name="T3" fmla="*/ 2147483647 h 114"/>
              <a:gd name="T4" fmla="*/ 2147483647 w 166"/>
              <a:gd name="T5" fmla="*/ 2147483647 h 114"/>
              <a:gd name="T6" fmla="*/ 2147483647 w 166"/>
              <a:gd name="T7" fmla="*/ 2147483647 h 114"/>
              <a:gd name="T8" fmla="*/ 2147483647 w 166"/>
              <a:gd name="T9" fmla="*/ 2147483647 h 114"/>
              <a:gd name="T10" fmla="*/ 2147483647 w 166"/>
              <a:gd name="T11" fmla="*/ 2147483647 h 114"/>
              <a:gd name="T12" fmla="*/ 2147483647 w 166"/>
              <a:gd name="T13" fmla="*/ 2147483647 h 114"/>
              <a:gd name="T14" fmla="*/ 2147483647 w 166"/>
              <a:gd name="T15" fmla="*/ 2147483647 h 114"/>
              <a:gd name="T16" fmla="*/ 2147483647 w 166"/>
              <a:gd name="T17" fmla="*/ 2147483647 h 114"/>
              <a:gd name="T18" fmla="*/ 2147483647 w 166"/>
              <a:gd name="T19" fmla="*/ 2147483647 h 114"/>
              <a:gd name="T20" fmla="*/ 2147483647 w 166"/>
              <a:gd name="T21" fmla="*/ 2147483647 h 114"/>
              <a:gd name="T22" fmla="*/ 2147483647 w 166"/>
              <a:gd name="T23" fmla="*/ 2147483647 h 114"/>
              <a:gd name="T24" fmla="*/ 2147483647 w 166"/>
              <a:gd name="T25" fmla="*/ 2147483647 h 114"/>
              <a:gd name="T26" fmla="*/ 2147483647 w 166"/>
              <a:gd name="T27" fmla="*/ 2147483647 h 114"/>
              <a:gd name="T28" fmla="*/ 0 w 166"/>
              <a:gd name="T29" fmla="*/ 0 h 11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6"/>
              <a:gd name="T46" fmla="*/ 0 h 114"/>
              <a:gd name="T47" fmla="*/ 166 w 166"/>
              <a:gd name="T48" fmla="*/ 114 h 11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6" h="114">
                <a:moveTo>
                  <a:pt x="0" y="0"/>
                </a:moveTo>
                <a:cubicBezTo>
                  <a:pt x="6" y="9"/>
                  <a:pt x="17" y="26"/>
                  <a:pt x="20" y="36"/>
                </a:cubicBezTo>
                <a:cubicBezTo>
                  <a:pt x="25" y="51"/>
                  <a:pt x="24" y="67"/>
                  <a:pt x="38" y="76"/>
                </a:cubicBezTo>
                <a:cubicBezTo>
                  <a:pt x="44" y="85"/>
                  <a:pt x="55" y="90"/>
                  <a:pt x="66" y="94"/>
                </a:cubicBezTo>
                <a:cubicBezTo>
                  <a:pt x="80" y="99"/>
                  <a:pt x="89" y="110"/>
                  <a:pt x="104" y="114"/>
                </a:cubicBezTo>
                <a:cubicBezTo>
                  <a:pt x="118" y="112"/>
                  <a:pt x="120" y="110"/>
                  <a:pt x="132" y="106"/>
                </a:cubicBezTo>
                <a:cubicBezTo>
                  <a:pt x="140" y="94"/>
                  <a:pt x="150" y="97"/>
                  <a:pt x="166" y="96"/>
                </a:cubicBezTo>
                <a:cubicBezTo>
                  <a:pt x="165" y="94"/>
                  <a:pt x="166" y="91"/>
                  <a:pt x="164" y="90"/>
                </a:cubicBezTo>
                <a:cubicBezTo>
                  <a:pt x="160" y="87"/>
                  <a:pt x="154" y="88"/>
                  <a:pt x="150" y="86"/>
                </a:cubicBezTo>
                <a:cubicBezTo>
                  <a:pt x="146" y="84"/>
                  <a:pt x="143" y="80"/>
                  <a:pt x="138" y="78"/>
                </a:cubicBezTo>
                <a:cubicBezTo>
                  <a:pt x="134" y="77"/>
                  <a:pt x="126" y="74"/>
                  <a:pt x="126" y="74"/>
                </a:cubicBezTo>
                <a:cubicBezTo>
                  <a:pt x="119" y="67"/>
                  <a:pt x="109" y="63"/>
                  <a:pt x="100" y="60"/>
                </a:cubicBezTo>
                <a:cubicBezTo>
                  <a:pt x="84" y="44"/>
                  <a:pt x="61" y="39"/>
                  <a:pt x="40" y="32"/>
                </a:cubicBezTo>
                <a:cubicBezTo>
                  <a:pt x="31" y="29"/>
                  <a:pt x="25" y="21"/>
                  <a:pt x="16" y="18"/>
                </a:cubicBezTo>
                <a:cubicBezTo>
                  <a:pt x="11" y="10"/>
                  <a:pt x="0" y="9"/>
                  <a:pt x="0" y="0"/>
                </a:cubicBezTo>
                <a:close/>
              </a:path>
            </a:pathLst>
          </a:custGeom>
          <a:solidFill>
            <a:srgbClr val="0000F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42" name="Freeform 1074"/>
          <p:cNvSpPr>
            <a:spLocks/>
          </p:cNvSpPr>
          <p:nvPr/>
        </p:nvSpPr>
        <p:spPr bwMode="auto">
          <a:xfrm>
            <a:off x="1665288" y="4625976"/>
            <a:ext cx="320675" cy="212725"/>
          </a:xfrm>
          <a:custGeom>
            <a:avLst/>
            <a:gdLst>
              <a:gd name="T0" fmla="*/ 0 w 202"/>
              <a:gd name="T1" fmla="*/ 0 h 134"/>
              <a:gd name="T2" fmla="*/ 2147483647 w 202"/>
              <a:gd name="T3" fmla="*/ 2147483647 h 134"/>
              <a:gd name="T4" fmla="*/ 2147483647 w 202"/>
              <a:gd name="T5" fmla="*/ 2147483647 h 134"/>
              <a:gd name="T6" fmla="*/ 2147483647 w 202"/>
              <a:gd name="T7" fmla="*/ 2147483647 h 134"/>
              <a:gd name="T8" fmla="*/ 2147483647 w 202"/>
              <a:gd name="T9" fmla="*/ 2147483647 h 134"/>
              <a:gd name="T10" fmla="*/ 2147483647 w 202"/>
              <a:gd name="T11" fmla="*/ 2147483647 h 134"/>
              <a:gd name="T12" fmla="*/ 2147483647 w 202"/>
              <a:gd name="T13" fmla="*/ 2147483647 h 134"/>
              <a:gd name="T14" fmla="*/ 2147483647 w 202"/>
              <a:gd name="T15" fmla="*/ 2147483647 h 134"/>
              <a:gd name="T16" fmla="*/ 2147483647 w 202"/>
              <a:gd name="T17" fmla="*/ 2147483647 h 134"/>
              <a:gd name="T18" fmla="*/ 2147483647 w 202"/>
              <a:gd name="T19" fmla="*/ 2147483647 h 134"/>
              <a:gd name="T20" fmla="*/ 2147483647 w 202"/>
              <a:gd name="T21" fmla="*/ 2147483647 h 134"/>
              <a:gd name="T22" fmla="*/ 2147483647 w 202"/>
              <a:gd name="T23" fmla="*/ 2147483647 h 134"/>
              <a:gd name="T24" fmla="*/ 2147483647 w 202"/>
              <a:gd name="T25" fmla="*/ 2147483647 h 134"/>
              <a:gd name="T26" fmla="*/ 2147483647 w 202"/>
              <a:gd name="T27" fmla="*/ 2147483647 h 134"/>
              <a:gd name="T28" fmla="*/ 2147483647 w 202"/>
              <a:gd name="T29" fmla="*/ 2147483647 h 134"/>
              <a:gd name="T30" fmla="*/ 2147483647 w 202"/>
              <a:gd name="T31" fmla="*/ 2147483647 h 134"/>
              <a:gd name="T32" fmla="*/ 2147483647 w 202"/>
              <a:gd name="T33" fmla="*/ 2147483647 h 134"/>
              <a:gd name="T34" fmla="*/ 0 w 202"/>
              <a:gd name="T35" fmla="*/ 0 h 13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2"/>
              <a:gd name="T55" fmla="*/ 0 h 134"/>
              <a:gd name="T56" fmla="*/ 202 w 202"/>
              <a:gd name="T57" fmla="*/ 134 h 13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2" h="134">
                <a:moveTo>
                  <a:pt x="0" y="0"/>
                </a:moveTo>
                <a:cubicBezTo>
                  <a:pt x="9" y="14"/>
                  <a:pt x="4" y="9"/>
                  <a:pt x="14" y="16"/>
                </a:cubicBezTo>
                <a:cubicBezTo>
                  <a:pt x="20" y="34"/>
                  <a:pt x="28" y="52"/>
                  <a:pt x="34" y="70"/>
                </a:cubicBezTo>
                <a:cubicBezTo>
                  <a:pt x="35" y="73"/>
                  <a:pt x="38" y="86"/>
                  <a:pt x="40" y="88"/>
                </a:cubicBezTo>
                <a:cubicBezTo>
                  <a:pt x="47" y="93"/>
                  <a:pt x="56" y="101"/>
                  <a:pt x="64" y="104"/>
                </a:cubicBezTo>
                <a:cubicBezTo>
                  <a:pt x="69" y="111"/>
                  <a:pt x="83" y="117"/>
                  <a:pt x="92" y="120"/>
                </a:cubicBezTo>
                <a:cubicBezTo>
                  <a:pt x="99" y="131"/>
                  <a:pt x="118" y="130"/>
                  <a:pt x="130" y="134"/>
                </a:cubicBezTo>
                <a:cubicBezTo>
                  <a:pt x="145" y="131"/>
                  <a:pt x="137" y="134"/>
                  <a:pt x="152" y="124"/>
                </a:cubicBezTo>
                <a:cubicBezTo>
                  <a:pt x="154" y="123"/>
                  <a:pt x="158" y="120"/>
                  <a:pt x="158" y="120"/>
                </a:cubicBezTo>
                <a:cubicBezTo>
                  <a:pt x="167" y="107"/>
                  <a:pt x="187" y="97"/>
                  <a:pt x="202" y="94"/>
                </a:cubicBezTo>
                <a:cubicBezTo>
                  <a:pt x="188" y="85"/>
                  <a:pt x="174" y="73"/>
                  <a:pt x="158" y="68"/>
                </a:cubicBezTo>
                <a:cubicBezTo>
                  <a:pt x="137" y="62"/>
                  <a:pt x="167" y="72"/>
                  <a:pt x="138" y="62"/>
                </a:cubicBezTo>
                <a:cubicBezTo>
                  <a:pt x="136" y="61"/>
                  <a:pt x="132" y="60"/>
                  <a:pt x="132" y="60"/>
                </a:cubicBezTo>
                <a:cubicBezTo>
                  <a:pt x="116" y="48"/>
                  <a:pt x="94" y="43"/>
                  <a:pt x="76" y="36"/>
                </a:cubicBezTo>
                <a:cubicBezTo>
                  <a:pt x="73" y="35"/>
                  <a:pt x="71" y="33"/>
                  <a:pt x="68" y="32"/>
                </a:cubicBezTo>
                <a:cubicBezTo>
                  <a:pt x="65" y="31"/>
                  <a:pt x="63" y="31"/>
                  <a:pt x="60" y="30"/>
                </a:cubicBezTo>
                <a:cubicBezTo>
                  <a:pt x="54" y="28"/>
                  <a:pt x="42" y="24"/>
                  <a:pt x="42" y="24"/>
                </a:cubicBezTo>
                <a:cubicBezTo>
                  <a:pt x="32" y="14"/>
                  <a:pt x="13" y="8"/>
                  <a:pt x="0" y="0"/>
                </a:cubicBezTo>
                <a:close/>
              </a:path>
            </a:pathLst>
          </a:custGeom>
          <a:solidFill>
            <a:srgbClr val="0000F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43" name="Freeform 1075"/>
          <p:cNvSpPr>
            <a:spLocks/>
          </p:cNvSpPr>
          <p:nvPr/>
        </p:nvSpPr>
        <p:spPr bwMode="auto">
          <a:xfrm>
            <a:off x="1042988" y="4292601"/>
            <a:ext cx="263525" cy="190500"/>
          </a:xfrm>
          <a:custGeom>
            <a:avLst/>
            <a:gdLst>
              <a:gd name="T0" fmla="*/ 0 w 166"/>
              <a:gd name="T1" fmla="*/ 0 h 120"/>
              <a:gd name="T2" fmla="*/ 2147483647 w 166"/>
              <a:gd name="T3" fmla="*/ 2147483647 h 120"/>
              <a:gd name="T4" fmla="*/ 2147483647 w 166"/>
              <a:gd name="T5" fmla="*/ 2147483647 h 120"/>
              <a:gd name="T6" fmla="*/ 2147483647 w 166"/>
              <a:gd name="T7" fmla="*/ 2147483647 h 120"/>
              <a:gd name="T8" fmla="*/ 2147483647 w 166"/>
              <a:gd name="T9" fmla="*/ 2147483647 h 120"/>
              <a:gd name="T10" fmla="*/ 2147483647 w 166"/>
              <a:gd name="T11" fmla="*/ 2147483647 h 120"/>
              <a:gd name="T12" fmla="*/ 2147483647 w 166"/>
              <a:gd name="T13" fmla="*/ 2147483647 h 120"/>
              <a:gd name="T14" fmla="*/ 2147483647 w 166"/>
              <a:gd name="T15" fmla="*/ 2147483647 h 120"/>
              <a:gd name="T16" fmla="*/ 2147483647 w 166"/>
              <a:gd name="T17" fmla="*/ 2147483647 h 120"/>
              <a:gd name="T18" fmla="*/ 2147483647 w 166"/>
              <a:gd name="T19" fmla="*/ 2147483647 h 120"/>
              <a:gd name="T20" fmla="*/ 2147483647 w 166"/>
              <a:gd name="T21" fmla="*/ 2147483647 h 120"/>
              <a:gd name="T22" fmla="*/ 2147483647 w 166"/>
              <a:gd name="T23" fmla="*/ 2147483647 h 120"/>
              <a:gd name="T24" fmla="*/ 0 w 166"/>
              <a:gd name="T25" fmla="*/ 0 h 1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6"/>
              <a:gd name="T40" fmla="*/ 0 h 120"/>
              <a:gd name="T41" fmla="*/ 166 w 166"/>
              <a:gd name="T42" fmla="*/ 120 h 12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6" h="120">
                <a:moveTo>
                  <a:pt x="0" y="0"/>
                </a:moveTo>
                <a:cubicBezTo>
                  <a:pt x="19" y="19"/>
                  <a:pt x="14" y="49"/>
                  <a:pt x="34" y="62"/>
                </a:cubicBezTo>
                <a:cubicBezTo>
                  <a:pt x="38" y="68"/>
                  <a:pt x="47" y="76"/>
                  <a:pt x="54" y="78"/>
                </a:cubicBezTo>
                <a:cubicBezTo>
                  <a:pt x="65" y="89"/>
                  <a:pt x="81" y="99"/>
                  <a:pt x="96" y="104"/>
                </a:cubicBezTo>
                <a:cubicBezTo>
                  <a:pt x="104" y="112"/>
                  <a:pt x="111" y="114"/>
                  <a:pt x="120" y="120"/>
                </a:cubicBezTo>
                <a:cubicBezTo>
                  <a:pt x="134" y="117"/>
                  <a:pt x="154" y="106"/>
                  <a:pt x="166" y="98"/>
                </a:cubicBezTo>
                <a:cubicBezTo>
                  <a:pt x="165" y="94"/>
                  <a:pt x="164" y="87"/>
                  <a:pt x="160" y="84"/>
                </a:cubicBezTo>
                <a:cubicBezTo>
                  <a:pt x="153" y="80"/>
                  <a:pt x="143" y="80"/>
                  <a:pt x="136" y="76"/>
                </a:cubicBezTo>
                <a:cubicBezTo>
                  <a:pt x="121" y="66"/>
                  <a:pt x="105" y="58"/>
                  <a:pt x="88" y="52"/>
                </a:cubicBezTo>
                <a:cubicBezTo>
                  <a:pt x="79" y="49"/>
                  <a:pt x="71" y="44"/>
                  <a:pt x="62" y="40"/>
                </a:cubicBezTo>
                <a:cubicBezTo>
                  <a:pt x="58" y="38"/>
                  <a:pt x="50" y="36"/>
                  <a:pt x="50" y="36"/>
                </a:cubicBezTo>
                <a:cubicBezTo>
                  <a:pt x="42" y="28"/>
                  <a:pt x="35" y="25"/>
                  <a:pt x="26" y="16"/>
                </a:cubicBezTo>
                <a:cubicBezTo>
                  <a:pt x="16" y="6"/>
                  <a:pt x="10" y="17"/>
                  <a:pt x="0" y="0"/>
                </a:cubicBezTo>
                <a:close/>
              </a:path>
            </a:pathLst>
          </a:custGeom>
          <a:solidFill>
            <a:srgbClr val="0000F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44" name="Freeform 1076"/>
          <p:cNvSpPr>
            <a:spLocks/>
          </p:cNvSpPr>
          <p:nvPr/>
        </p:nvSpPr>
        <p:spPr bwMode="auto">
          <a:xfrm>
            <a:off x="2071688" y="4810126"/>
            <a:ext cx="317500" cy="234950"/>
          </a:xfrm>
          <a:custGeom>
            <a:avLst/>
            <a:gdLst>
              <a:gd name="T0" fmla="*/ 0 w 200"/>
              <a:gd name="T1" fmla="*/ 0 h 148"/>
              <a:gd name="T2" fmla="*/ 2147483647 w 200"/>
              <a:gd name="T3" fmla="*/ 2147483647 h 148"/>
              <a:gd name="T4" fmla="*/ 2147483647 w 200"/>
              <a:gd name="T5" fmla="*/ 2147483647 h 148"/>
              <a:gd name="T6" fmla="*/ 2147483647 w 200"/>
              <a:gd name="T7" fmla="*/ 2147483647 h 148"/>
              <a:gd name="T8" fmla="*/ 2147483647 w 200"/>
              <a:gd name="T9" fmla="*/ 2147483647 h 148"/>
              <a:gd name="T10" fmla="*/ 2147483647 w 200"/>
              <a:gd name="T11" fmla="*/ 2147483647 h 148"/>
              <a:gd name="T12" fmla="*/ 2147483647 w 200"/>
              <a:gd name="T13" fmla="*/ 2147483647 h 148"/>
              <a:gd name="T14" fmla="*/ 2147483647 w 200"/>
              <a:gd name="T15" fmla="*/ 2147483647 h 148"/>
              <a:gd name="T16" fmla="*/ 2147483647 w 200"/>
              <a:gd name="T17" fmla="*/ 2147483647 h 148"/>
              <a:gd name="T18" fmla="*/ 2147483647 w 200"/>
              <a:gd name="T19" fmla="*/ 2147483647 h 148"/>
              <a:gd name="T20" fmla="*/ 2147483647 w 200"/>
              <a:gd name="T21" fmla="*/ 2147483647 h 148"/>
              <a:gd name="T22" fmla="*/ 2147483647 w 200"/>
              <a:gd name="T23" fmla="*/ 2147483647 h 148"/>
              <a:gd name="T24" fmla="*/ 2147483647 w 200"/>
              <a:gd name="T25" fmla="*/ 2147483647 h 148"/>
              <a:gd name="T26" fmla="*/ 2147483647 w 200"/>
              <a:gd name="T27" fmla="*/ 2147483647 h 148"/>
              <a:gd name="T28" fmla="*/ 0 w 200"/>
              <a:gd name="T29" fmla="*/ 0 h 1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0"/>
              <a:gd name="T46" fmla="*/ 0 h 148"/>
              <a:gd name="T47" fmla="*/ 200 w 200"/>
              <a:gd name="T48" fmla="*/ 148 h 14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0" h="148">
                <a:moveTo>
                  <a:pt x="0" y="0"/>
                </a:moveTo>
                <a:cubicBezTo>
                  <a:pt x="16" y="11"/>
                  <a:pt x="33" y="20"/>
                  <a:pt x="50" y="28"/>
                </a:cubicBezTo>
                <a:cubicBezTo>
                  <a:pt x="58" y="32"/>
                  <a:pt x="74" y="38"/>
                  <a:pt x="74" y="38"/>
                </a:cubicBezTo>
                <a:cubicBezTo>
                  <a:pt x="82" y="46"/>
                  <a:pt x="95" y="52"/>
                  <a:pt x="106" y="56"/>
                </a:cubicBezTo>
                <a:cubicBezTo>
                  <a:pt x="113" y="58"/>
                  <a:pt x="118" y="64"/>
                  <a:pt x="124" y="68"/>
                </a:cubicBezTo>
                <a:cubicBezTo>
                  <a:pt x="140" y="79"/>
                  <a:pt x="163" y="88"/>
                  <a:pt x="182" y="94"/>
                </a:cubicBezTo>
                <a:cubicBezTo>
                  <a:pt x="188" y="100"/>
                  <a:pt x="193" y="101"/>
                  <a:pt x="200" y="106"/>
                </a:cubicBezTo>
                <a:cubicBezTo>
                  <a:pt x="191" y="112"/>
                  <a:pt x="181" y="113"/>
                  <a:pt x="172" y="118"/>
                </a:cubicBezTo>
                <a:cubicBezTo>
                  <a:pt x="163" y="123"/>
                  <a:pt x="157" y="129"/>
                  <a:pt x="148" y="132"/>
                </a:cubicBezTo>
                <a:cubicBezTo>
                  <a:pt x="141" y="143"/>
                  <a:pt x="148" y="134"/>
                  <a:pt x="138" y="140"/>
                </a:cubicBezTo>
                <a:cubicBezTo>
                  <a:pt x="134" y="142"/>
                  <a:pt x="126" y="148"/>
                  <a:pt x="126" y="148"/>
                </a:cubicBezTo>
                <a:cubicBezTo>
                  <a:pt x="95" y="144"/>
                  <a:pt x="74" y="119"/>
                  <a:pt x="46" y="110"/>
                </a:cubicBezTo>
                <a:cubicBezTo>
                  <a:pt x="37" y="101"/>
                  <a:pt x="42" y="106"/>
                  <a:pt x="32" y="92"/>
                </a:cubicBezTo>
                <a:cubicBezTo>
                  <a:pt x="31" y="90"/>
                  <a:pt x="28" y="86"/>
                  <a:pt x="28" y="86"/>
                </a:cubicBezTo>
                <a:cubicBezTo>
                  <a:pt x="25" y="57"/>
                  <a:pt x="9" y="28"/>
                  <a:pt x="0" y="0"/>
                </a:cubicBezTo>
                <a:close/>
              </a:path>
            </a:pathLst>
          </a:custGeom>
          <a:solidFill>
            <a:srgbClr val="0000F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45" name="Freeform 1077"/>
          <p:cNvSpPr>
            <a:spLocks/>
          </p:cNvSpPr>
          <p:nvPr/>
        </p:nvSpPr>
        <p:spPr bwMode="auto">
          <a:xfrm>
            <a:off x="2468563" y="5010151"/>
            <a:ext cx="457200" cy="371475"/>
          </a:xfrm>
          <a:custGeom>
            <a:avLst/>
            <a:gdLst>
              <a:gd name="T0" fmla="*/ 0 w 288"/>
              <a:gd name="T1" fmla="*/ 0 h 234"/>
              <a:gd name="T2" fmla="*/ 2147483647 w 288"/>
              <a:gd name="T3" fmla="*/ 2147483647 h 234"/>
              <a:gd name="T4" fmla="*/ 2147483647 w 288"/>
              <a:gd name="T5" fmla="*/ 2147483647 h 234"/>
              <a:gd name="T6" fmla="*/ 2147483647 w 288"/>
              <a:gd name="T7" fmla="*/ 2147483647 h 234"/>
              <a:gd name="T8" fmla="*/ 2147483647 w 288"/>
              <a:gd name="T9" fmla="*/ 2147483647 h 234"/>
              <a:gd name="T10" fmla="*/ 2147483647 w 288"/>
              <a:gd name="T11" fmla="*/ 2147483647 h 234"/>
              <a:gd name="T12" fmla="*/ 2147483647 w 288"/>
              <a:gd name="T13" fmla="*/ 2147483647 h 234"/>
              <a:gd name="T14" fmla="*/ 2147483647 w 288"/>
              <a:gd name="T15" fmla="*/ 2147483647 h 234"/>
              <a:gd name="T16" fmla="*/ 2147483647 w 288"/>
              <a:gd name="T17" fmla="*/ 2147483647 h 234"/>
              <a:gd name="T18" fmla="*/ 2147483647 w 288"/>
              <a:gd name="T19" fmla="*/ 2147483647 h 234"/>
              <a:gd name="T20" fmla="*/ 2147483647 w 288"/>
              <a:gd name="T21" fmla="*/ 2147483647 h 234"/>
              <a:gd name="T22" fmla="*/ 2147483647 w 288"/>
              <a:gd name="T23" fmla="*/ 2147483647 h 234"/>
              <a:gd name="T24" fmla="*/ 2147483647 w 288"/>
              <a:gd name="T25" fmla="*/ 2147483647 h 234"/>
              <a:gd name="T26" fmla="*/ 2147483647 w 288"/>
              <a:gd name="T27" fmla="*/ 2147483647 h 234"/>
              <a:gd name="T28" fmla="*/ 2147483647 w 288"/>
              <a:gd name="T29" fmla="*/ 2147483647 h 234"/>
              <a:gd name="T30" fmla="*/ 2147483647 w 288"/>
              <a:gd name="T31" fmla="*/ 2147483647 h 234"/>
              <a:gd name="T32" fmla="*/ 2147483647 w 288"/>
              <a:gd name="T33" fmla="*/ 2147483647 h 234"/>
              <a:gd name="T34" fmla="*/ 2147483647 w 288"/>
              <a:gd name="T35" fmla="*/ 2147483647 h 234"/>
              <a:gd name="T36" fmla="*/ 2147483647 w 288"/>
              <a:gd name="T37" fmla="*/ 2147483647 h 234"/>
              <a:gd name="T38" fmla="*/ 2147483647 w 288"/>
              <a:gd name="T39" fmla="*/ 2147483647 h 234"/>
              <a:gd name="T40" fmla="*/ 2147483647 w 288"/>
              <a:gd name="T41" fmla="*/ 2147483647 h 234"/>
              <a:gd name="T42" fmla="*/ 2147483647 w 288"/>
              <a:gd name="T43" fmla="*/ 2147483647 h 234"/>
              <a:gd name="T44" fmla="*/ 2147483647 w 288"/>
              <a:gd name="T45" fmla="*/ 2147483647 h 234"/>
              <a:gd name="T46" fmla="*/ 2147483647 w 288"/>
              <a:gd name="T47" fmla="*/ 2147483647 h 234"/>
              <a:gd name="T48" fmla="*/ 2147483647 w 288"/>
              <a:gd name="T49" fmla="*/ 2147483647 h 234"/>
              <a:gd name="T50" fmla="*/ 0 w 288"/>
              <a:gd name="T51" fmla="*/ 0 h 2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88"/>
              <a:gd name="T79" fmla="*/ 0 h 234"/>
              <a:gd name="T80" fmla="*/ 288 w 288"/>
              <a:gd name="T81" fmla="*/ 234 h 23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88" h="234">
                <a:moveTo>
                  <a:pt x="0" y="0"/>
                </a:moveTo>
                <a:cubicBezTo>
                  <a:pt x="9" y="6"/>
                  <a:pt x="20" y="10"/>
                  <a:pt x="30" y="14"/>
                </a:cubicBezTo>
                <a:cubicBezTo>
                  <a:pt x="34" y="16"/>
                  <a:pt x="42" y="18"/>
                  <a:pt x="42" y="18"/>
                </a:cubicBezTo>
                <a:cubicBezTo>
                  <a:pt x="47" y="26"/>
                  <a:pt x="51" y="26"/>
                  <a:pt x="60" y="28"/>
                </a:cubicBezTo>
                <a:cubicBezTo>
                  <a:pt x="76" y="38"/>
                  <a:pt x="99" y="47"/>
                  <a:pt x="118" y="52"/>
                </a:cubicBezTo>
                <a:cubicBezTo>
                  <a:pt x="128" y="59"/>
                  <a:pt x="142" y="57"/>
                  <a:pt x="152" y="64"/>
                </a:cubicBezTo>
                <a:cubicBezTo>
                  <a:pt x="173" y="78"/>
                  <a:pt x="194" y="90"/>
                  <a:pt x="218" y="98"/>
                </a:cubicBezTo>
                <a:cubicBezTo>
                  <a:pt x="233" y="103"/>
                  <a:pt x="244" y="113"/>
                  <a:pt x="260" y="116"/>
                </a:cubicBezTo>
                <a:cubicBezTo>
                  <a:pt x="270" y="121"/>
                  <a:pt x="277" y="122"/>
                  <a:pt x="288" y="124"/>
                </a:cubicBezTo>
                <a:cubicBezTo>
                  <a:pt x="277" y="131"/>
                  <a:pt x="283" y="134"/>
                  <a:pt x="278" y="146"/>
                </a:cubicBezTo>
                <a:cubicBezTo>
                  <a:pt x="276" y="150"/>
                  <a:pt x="270" y="158"/>
                  <a:pt x="270" y="158"/>
                </a:cubicBezTo>
                <a:cubicBezTo>
                  <a:pt x="267" y="175"/>
                  <a:pt x="259" y="192"/>
                  <a:pt x="250" y="206"/>
                </a:cubicBezTo>
                <a:cubicBezTo>
                  <a:pt x="244" y="230"/>
                  <a:pt x="243" y="226"/>
                  <a:pt x="220" y="234"/>
                </a:cubicBezTo>
                <a:cubicBezTo>
                  <a:pt x="209" y="232"/>
                  <a:pt x="199" y="229"/>
                  <a:pt x="188" y="226"/>
                </a:cubicBezTo>
                <a:cubicBezTo>
                  <a:pt x="184" y="223"/>
                  <a:pt x="179" y="222"/>
                  <a:pt x="176" y="218"/>
                </a:cubicBezTo>
                <a:cubicBezTo>
                  <a:pt x="175" y="216"/>
                  <a:pt x="174" y="214"/>
                  <a:pt x="172" y="212"/>
                </a:cubicBezTo>
                <a:cubicBezTo>
                  <a:pt x="168" y="209"/>
                  <a:pt x="160" y="204"/>
                  <a:pt x="160" y="204"/>
                </a:cubicBezTo>
                <a:cubicBezTo>
                  <a:pt x="155" y="188"/>
                  <a:pt x="114" y="182"/>
                  <a:pt x="114" y="182"/>
                </a:cubicBezTo>
                <a:cubicBezTo>
                  <a:pt x="104" y="175"/>
                  <a:pt x="101" y="164"/>
                  <a:pt x="88" y="160"/>
                </a:cubicBezTo>
                <a:cubicBezTo>
                  <a:pt x="84" y="156"/>
                  <a:pt x="79" y="154"/>
                  <a:pt x="76" y="150"/>
                </a:cubicBezTo>
                <a:cubicBezTo>
                  <a:pt x="66" y="137"/>
                  <a:pt x="64" y="120"/>
                  <a:pt x="52" y="108"/>
                </a:cubicBezTo>
                <a:cubicBezTo>
                  <a:pt x="46" y="91"/>
                  <a:pt x="55" y="118"/>
                  <a:pt x="48" y="88"/>
                </a:cubicBezTo>
                <a:cubicBezTo>
                  <a:pt x="47" y="84"/>
                  <a:pt x="44" y="76"/>
                  <a:pt x="44" y="76"/>
                </a:cubicBezTo>
                <a:cubicBezTo>
                  <a:pt x="42" y="59"/>
                  <a:pt x="39" y="51"/>
                  <a:pt x="28" y="40"/>
                </a:cubicBezTo>
                <a:cubicBezTo>
                  <a:pt x="25" y="32"/>
                  <a:pt x="18" y="22"/>
                  <a:pt x="12" y="16"/>
                </a:cubicBezTo>
                <a:cubicBezTo>
                  <a:pt x="9" y="6"/>
                  <a:pt x="11" y="11"/>
                  <a:pt x="0" y="0"/>
                </a:cubicBezTo>
                <a:close/>
              </a:path>
            </a:pathLst>
          </a:custGeom>
          <a:solidFill>
            <a:srgbClr val="0000F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46" name="Freeform 1078"/>
          <p:cNvSpPr>
            <a:spLocks/>
          </p:cNvSpPr>
          <p:nvPr/>
        </p:nvSpPr>
        <p:spPr bwMode="auto">
          <a:xfrm>
            <a:off x="930276" y="4260851"/>
            <a:ext cx="58737" cy="66675"/>
          </a:xfrm>
          <a:custGeom>
            <a:avLst/>
            <a:gdLst>
              <a:gd name="T0" fmla="*/ 2147483647 w 37"/>
              <a:gd name="T1" fmla="*/ 2147483647 h 42"/>
              <a:gd name="T2" fmla="*/ 2147483647 w 37"/>
              <a:gd name="T3" fmla="*/ 2147483647 h 42"/>
              <a:gd name="T4" fmla="*/ 2147483647 w 37"/>
              <a:gd name="T5" fmla="*/ 2147483647 h 42"/>
              <a:gd name="T6" fmla="*/ 2147483647 w 37"/>
              <a:gd name="T7" fmla="*/ 0 h 42"/>
              <a:gd name="T8" fmla="*/ 2147483647 w 37"/>
              <a:gd name="T9" fmla="*/ 2147483647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42"/>
              <a:gd name="T17" fmla="*/ 37 w 37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42">
                <a:moveTo>
                  <a:pt x="3" y="42"/>
                </a:moveTo>
                <a:cubicBezTo>
                  <a:pt x="10" y="37"/>
                  <a:pt x="17" y="31"/>
                  <a:pt x="25" y="28"/>
                </a:cubicBezTo>
                <a:cubicBezTo>
                  <a:pt x="29" y="21"/>
                  <a:pt x="34" y="20"/>
                  <a:pt x="37" y="12"/>
                </a:cubicBezTo>
                <a:cubicBezTo>
                  <a:pt x="26" y="8"/>
                  <a:pt x="17" y="3"/>
                  <a:pt x="7" y="0"/>
                </a:cubicBezTo>
                <a:cubicBezTo>
                  <a:pt x="0" y="10"/>
                  <a:pt x="3" y="30"/>
                  <a:pt x="3" y="42"/>
                </a:cubicBezTo>
                <a:close/>
              </a:path>
            </a:pathLst>
          </a:custGeom>
          <a:solidFill>
            <a:srgbClr val="0000F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47" name="Freeform 1079"/>
          <p:cNvSpPr>
            <a:spLocks/>
          </p:cNvSpPr>
          <p:nvPr/>
        </p:nvSpPr>
        <p:spPr bwMode="auto">
          <a:xfrm>
            <a:off x="1071563" y="4302126"/>
            <a:ext cx="307975" cy="130175"/>
          </a:xfrm>
          <a:custGeom>
            <a:avLst/>
            <a:gdLst>
              <a:gd name="T0" fmla="*/ 0 w 194"/>
              <a:gd name="T1" fmla="*/ 2147483647 h 82"/>
              <a:gd name="T2" fmla="*/ 2147483647 w 194"/>
              <a:gd name="T3" fmla="*/ 2147483647 h 82"/>
              <a:gd name="T4" fmla="*/ 2147483647 w 194"/>
              <a:gd name="T5" fmla="*/ 2147483647 h 82"/>
              <a:gd name="T6" fmla="*/ 2147483647 w 194"/>
              <a:gd name="T7" fmla="*/ 2147483647 h 82"/>
              <a:gd name="T8" fmla="*/ 2147483647 w 194"/>
              <a:gd name="T9" fmla="*/ 2147483647 h 82"/>
              <a:gd name="T10" fmla="*/ 2147483647 w 194"/>
              <a:gd name="T11" fmla="*/ 2147483647 h 82"/>
              <a:gd name="T12" fmla="*/ 2147483647 w 194"/>
              <a:gd name="T13" fmla="*/ 2147483647 h 82"/>
              <a:gd name="T14" fmla="*/ 2147483647 w 194"/>
              <a:gd name="T15" fmla="*/ 2147483647 h 82"/>
              <a:gd name="T16" fmla="*/ 2147483647 w 194"/>
              <a:gd name="T17" fmla="*/ 2147483647 h 82"/>
              <a:gd name="T18" fmla="*/ 2147483647 w 194"/>
              <a:gd name="T19" fmla="*/ 2147483647 h 82"/>
              <a:gd name="T20" fmla="*/ 2147483647 w 194"/>
              <a:gd name="T21" fmla="*/ 2147483647 h 82"/>
              <a:gd name="T22" fmla="*/ 2147483647 w 194"/>
              <a:gd name="T23" fmla="*/ 2147483647 h 82"/>
              <a:gd name="T24" fmla="*/ 2147483647 w 194"/>
              <a:gd name="T25" fmla="*/ 2147483647 h 82"/>
              <a:gd name="T26" fmla="*/ 0 w 194"/>
              <a:gd name="T27" fmla="*/ 2147483647 h 8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4"/>
              <a:gd name="T43" fmla="*/ 0 h 82"/>
              <a:gd name="T44" fmla="*/ 194 w 194"/>
              <a:gd name="T45" fmla="*/ 82 h 8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4" h="82">
                <a:moveTo>
                  <a:pt x="0" y="4"/>
                </a:moveTo>
                <a:cubicBezTo>
                  <a:pt x="44" y="0"/>
                  <a:pt x="90" y="5"/>
                  <a:pt x="134" y="6"/>
                </a:cubicBezTo>
                <a:cubicBezTo>
                  <a:pt x="152" y="10"/>
                  <a:pt x="169" y="16"/>
                  <a:pt x="186" y="20"/>
                </a:cubicBezTo>
                <a:cubicBezTo>
                  <a:pt x="190" y="25"/>
                  <a:pt x="194" y="38"/>
                  <a:pt x="194" y="38"/>
                </a:cubicBezTo>
                <a:cubicBezTo>
                  <a:pt x="189" y="54"/>
                  <a:pt x="190" y="48"/>
                  <a:pt x="178" y="56"/>
                </a:cubicBezTo>
                <a:cubicBezTo>
                  <a:pt x="177" y="58"/>
                  <a:pt x="176" y="60"/>
                  <a:pt x="174" y="62"/>
                </a:cubicBezTo>
                <a:cubicBezTo>
                  <a:pt x="172" y="63"/>
                  <a:pt x="169" y="63"/>
                  <a:pt x="168" y="64"/>
                </a:cubicBezTo>
                <a:cubicBezTo>
                  <a:pt x="157" y="75"/>
                  <a:pt x="162" y="78"/>
                  <a:pt x="146" y="82"/>
                </a:cubicBezTo>
                <a:cubicBezTo>
                  <a:pt x="125" y="79"/>
                  <a:pt x="112" y="65"/>
                  <a:pt x="92" y="60"/>
                </a:cubicBezTo>
                <a:cubicBezTo>
                  <a:pt x="83" y="54"/>
                  <a:pt x="70" y="49"/>
                  <a:pt x="60" y="46"/>
                </a:cubicBezTo>
                <a:cubicBezTo>
                  <a:pt x="51" y="39"/>
                  <a:pt x="44" y="39"/>
                  <a:pt x="34" y="36"/>
                </a:cubicBezTo>
                <a:cubicBezTo>
                  <a:pt x="29" y="28"/>
                  <a:pt x="30" y="26"/>
                  <a:pt x="22" y="22"/>
                </a:cubicBezTo>
                <a:cubicBezTo>
                  <a:pt x="18" y="20"/>
                  <a:pt x="10" y="14"/>
                  <a:pt x="10" y="14"/>
                </a:cubicBezTo>
                <a:cubicBezTo>
                  <a:pt x="8" y="11"/>
                  <a:pt x="0" y="6"/>
                  <a:pt x="0" y="4"/>
                </a:cubicBezTo>
                <a:close/>
              </a:path>
            </a:pathLst>
          </a:custGeom>
          <a:solidFill>
            <a:srgbClr val="0000FF">
              <a:alpha val="50195"/>
            </a:srgb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48" name="Freeform 1080"/>
          <p:cNvSpPr>
            <a:spLocks/>
          </p:cNvSpPr>
          <p:nvPr/>
        </p:nvSpPr>
        <p:spPr bwMode="auto">
          <a:xfrm>
            <a:off x="928688" y="4186239"/>
            <a:ext cx="115888" cy="100012"/>
          </a:xfrm>
          <a:custGeom>
            <a:avLst/>
            <a:gdLst>
              <a:gd name="T0" fmla="*/ 2147483647 w 72"/>
              <a:gd name="T1" fmla="*/ 2147483647 h 63"/>
              <a:gd name="T2" fmla="*/ 2147483647 w 72"/>
              <a:gd name="T3" fmla="*/ 2147483647 h 63"/>
              <a:gd name="T4" fmla="*/ 2147483647 w 72"/>
              <a:gd name="T5" fmla="*/ 2147483647 h 63"/>
              <a:gd name="T6" fmla="*/ 2147483647 w 72"/>
              <a:gd name="T7" fmla="*/ 2147483647 h 63"/>
              <a:gd name="T8" fmla="*/ 2147483647 w 72"/>
              <a:gd name="T9" fmla="*/ 2147483647 h 63"/>
              <a:gd name="T10" fmla="*/ 2147483647 w 72"/>
              <a:gd name="T11" fmla="*/ 2147483647 h 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2"/>
              <a:gd name="T19" fmla="*/ 0 h 63"/>
              <a:gd name="T20" fmla="*/ 72 w 72"/>
              <a:gd name="T21" fmla="*/ 63 h 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2" h="63">
                <a:moveTo>
                  <a:pt x="5" y="48"/>
                </a:moveTo>
                <a:cubicBezTo>
                  <a:pt x="6" y="33"/>
                  <a:pt x="0" y="17"/>
                  <a:pt x="7" y="4"/>
                </a:cubicBezTo>
                <a:cubicBezTo>
                  <a:pt x="9" y="0"/>
                  <a:pt x="45" y="10"/>
                  <a:pt x="51" y="14"/>
                </a:cubicBezTo>
                <a:cubicBezTo>
                  <a:pt x="55" y="17"/>
                  <a:pt x="63" y="22"/>
                  <a:pt x="63" y="22"/>
                </a:cubicBezTo>
                <a:cubicBezTo>
                  <a:pt x="72" y="35"/>
                  <a:pt x="52" y="45"/>
                  <a:pt x="41" y="52"/>
                </a:cubicBezTo>
                <a:cubicBezTo>
                  <a:pt x="34" y="63"/>
                  <a:pt x="21" y="48"/>
                  <a:pt x="5" y="48"/>
                </a:cubicBezTo>
                <a:close/>
              </a:path>
            </a:pathLst>
          </a:custGeom>
          <a:solidFill>
            <a:srgbClr val="0000FF">
              <a:alpha val="50195"/>
            </a:srgb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49" name="Freeform 1081"/>
          <p:cNvSpPr>
            <a:spLocks/>
          </p:cNvSpPr>
          <p:nvPr/>
        </p:nvSpPr>
        <p:spPr bwMode="auto">
          <a:xfrm>
            <a:off x="1389063" y="4448176"/>
            <a:ext cx="328613" cy="149225"/>
          </a:xfrm>
          <a:custGeom>
            <a:avLst/>
            <a:gdLst>
              <a:gd name="T0" fmla="*/ 0 w 207"/>
              <a:gd name="T1" fmla="*/ 2147483647 h 94"/>
              <a:gd name="T2" fmla="*/ 2147483647 w 207"/>
              <a:gd name="T3" fmla="*/ 2147483647 h 94"/>
              <a:gd name="T4" fmla="*/ 2147483647 w 207"/>
              <a:gd name="T5" fmla="*/ 0 h 94"/>
              <a:gd name="T6" fmla="*/ 2147483647 w 207"/>
              <a:gd name="T7" fmla="*/ 2147483647 h 94"/>
              <a:gd name="T8" fmla="*/ 2147483647 w 207"/>
              <a:gd name="T9" fmla="*/ 2147483647 h 94"/>
              <a:gd name="T10" fmla="*/ 2147483647 w 207"/>
              <a:gd name="T11" fmla="*/ 2147483647 h 94"/>
              <a:gd name="T12" fmla="*/ 2147483647 w 207"/>
              <a:gd name="T13" fmla="*/ 2147483647 h 94"/>
              <a:gd name="T14" fmla="*/ 2147483647 w 207"/>
              <a:gd name="T15" fmla="*/ 2147483647 h 94"/>
              <a:gd name="T16" fmla="*/ 2147483647 w 207"/>
              <a:gd name="T17" fmla="*/ 2147483647 h 94"/>
              <a:gd name="T18" fmla="*/ 2147483647 w 207"/>
              <a:gd name="T19" fmla="*/ 2147483647 h 94"/>
              <a:gd name="T20" fmla="*/ 2147483647 w 207"/>
              <a:gd name="T21" fmla="*/ 2147483647 h 94"/>
              <a:gd name="T22" fmla="*/ 2147483647 w 207"/>
              <a:gd name="T23" fmla="*/ 2147483647 h 94"/>
              <a:gd name="T24" fmla="*/ 2147483647 w 207"/>
              <a:gd name="T25" fmla="*/ 2147483647 h 94"/>
              <a:gd name="T26" fmla="*/ 2147483647 w 207"/>
              <a:gd name="T27" fmla="*/ 2147483647 h 94"/>
              <a:gd name="T28" fmla="*/ 2147483647 w 207"/>
              <a:gd name="T29" fmla="*/ 2147483647 h 94"/>
              <a:gd name="T30" fmla="*/ 2147483647 w 207"/>
              <a:gd name="T31" fmla="*/ 2147483647 h 94"/>
              <a:gd name="T32" fmla="*/ 2147483647 w 207"/>
              <a:gd name="T33" fmla="*/ 2147483647 h 94"/>
              <a:gd name="T34" fmla="*/ 0 w 207"/>
              <a:gd name="T35" fmla="*/ 2147483647 h 9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7"/>
              <a:gd name="T55" fmla="*/ 0 h 94"/>
              <a:gd name="T56" fmla="*/ 207 w 207"/>
              <a:gd name="T57" fmla="*/ 94 h 9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7" h="94">
                <a:moveTo>
                  <a:pt x="0" y="14"/>
                </a:moveTo>
                <a:cubicBezTo>
                  <a:pt x="9" y="12"/>
                  <a:pt x="15" y="9"/>
                  <a:pt x="24" y="6"/>
                </a:cubicBezTo>
                <a:cubicBezTo>
                  <a:pt x="30" y="4"/>
                  <a:pt x="42" y="0"/>
                  <a:pt x="42" y="0"/>
                </a:cubicBezTo>
                <a:cubicBezTo>
                  <a:pt x="122" y="2"/>
                  <a:pt x="120" y="2"/>
                  <a:pt x="176" y="16"/>
                </a:cubicBezTo>
                <a:cubicBezTo>
                  <a:pt x="192" y="32"/>
                  <a:pt x="169" y="12"/>
                  <a:pt x="194" y="24"/>
                </a:cubicBezTo>
                <a:cubicBezTo>
                  <a:pt x="198" y="26"/>
                  <a:pt x="200" y="31"/>
                  <a:pt x="204" y="34"/>
                </a:cubicBezTo>
                <a:cubicBezTo>
                  <a:pt x="207" y="43"/>
                  <a:pt x="203" y="45"/>
                  <a:pt x="196" y="50"/>
                </a:cubicBezTo>
                <a:cubicBezTo>
                  <a:pt x="191" y="57"/>
                  <a:pt x="187" y="67"/>
                  <a:pt x="180" y="72"/>
                </a:cubicBezTo>
                <a:cubicBezTo>
                  <a:pt x="174" y="81"/>
                  <a:pt x="169" y="82"/>
                  <a:pt x="158" y="86"/>
                </a:cubicBezTo>
                <a:cubicBezTo>
                  <a:pt x="153" y="88"/>
                  <a:pt x="146" y="94"/>
                  <a:pt x="146" y="94"/>
                </a:cubicBezTo>
                <a:cubicBezTo>
                  <a:pt x="139" y="92"/>
                  <a:pt x="126" y="88"/>
                  <a:pt x="126" y="88"/>
                </a:cubicBezTo>
                <a:cubicBezTo>
                  <a:pt x="122" y="77"/>
                  <a:pt x="111" y="79"/>
                  <a:pt x="100" y="78"/>
                </a:cubicBezTo>
                <a:cubicBezTo>
                  <a:pt x="96" y="75"/>
                  <a:pt x="90" y="75"/>
                  <a:pt x="88" y="70"/>
                </a:cubicBezTo>
                <a:cubicBezTo>
                  <a:pt x="87" y="68"/>
                  <a:pt x="87" y="65"/>
                  <a:pt x="86" y="64"/>
                </a:cubicBezTo>
                <a:cubicBezTo>
                  <a:pt x="77" y="55"/>
                  <a:pt x="62" y="48"/>
                  <a:pt x="50" y="42"/>
                </a:cubicBezTo>
                <a:cubicBezTo>
                  <a:pt x="43" y="39"/>
                  <a:pt x="35" y="38"/>
                  <a:pt x="28" y="36"/>
                </a:cubicBezTo>
                <a:cubicBezTo>
                  <a:pt x="24" y="35"/>
                  <a:pt x="16" y="32"/>
                  <a:pt x="16" y="32"/>
                </a:cubicBezTo>
                <a:cubicBezTo>
                  <a:pt x="11" y="24"/>
                  <a:pt x="0" y="23"/>
                  <a:pt x="0" y="14"/>
                </a:cubicBezTo>
                <a:close/>
              </a:path>
            </a:pathLst>
          </a:custGeom>
          <a:solidFill>
            <a:srgbClr val="0000FF">
              <a:alpha val="50195"/>
            </a:srgb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50" name="Freeform 1082"/>
          <p:cNvSpPr>
            <a:spLocks/>
          </p:cNvSpPr>
          <p:nvPr/>
        </p:nvSpPr>
        <p:spPr bwMode="auto">
          <a:xfrm>
            <a:off x="1687513" y="4586289"/>
            <a:ext cx="417513" cy="176212"/>
          </a:xfrm>
          <a:custGeom>
            <a:avLst/>
            <a:gdLst>
              <a:gd name="T0" fmla="*/ 0 w 263"/>
              <a:gd name="T1" fmla="*/ 2147483647 h 111"/>
              <a:gd name="T2" fmla="*/ 2147483647 w 263"/>
              <a:gd name="T3" fmla="*/ 2147483647 h 111"/>
              <a:gd name="T4" fmla="*/ 2147483647 w 263"/>
              <a:gd name="T5" fmla="*/ 2147483647 h 111"/>
              <a:gd name="T6" fmla="*/ 2147483647 w 263"/>
              <a:gd name="T7" fmla="*/ 2147483647 h 111"/>
              <a:gd name="T8" fmla="*/ 2147483647 w 263"/>
              <a:gd name="T9" fmla="*/ 2147483647 h 111"/>
              <a:gd name="T10" fmla="*/ 2147483647 w 263"/>
              <a:gd name="T11" fmla="*/ 2147483647 h 111"/>
              <a:gd name="T12" fmla="*/ 2147483647 w 263"/>
              <a:gd name="T13" fmla="*/ 2147483647 h 111"/>
              <a:gd name="T14" fmla="*/ 2147483647 w 263"/>
              <a:gd name="T15" fmla="*/ 2147483647 h 111"/>
              <a:gd name="T16" fmla="*/ 2147483647 w 263"/>
              <a:gd name="T17" fmla="*/ 2147483647 h 111"/>
              <a:gd name="T18" fmla="*/ 2147483647 w 263"/>
              <a:gd name="T19" fmla="*/ 2147483647 h 111"/>
              <a:gd name="T20" fmla="*/ 2147483647 w 263"/>
              <a:gd name="T21" fmla="*/ 2147483647 h 111"/>
              <a:gd name="T22" fmla="*/ 2147483647 w 263"/>
              <a:gd name="T23" fmla="*/ 2147483647 h 111"/>
              <a:gd name="T24" fmla="*/ 2147483647 w 263"/>
              <a:gd name="T25" fmla="*/ 2147483647 h 111"/>
              <a:gd name="T26" fmla="*/ 2147483647 w 263"/>
              <a:gd name="T27" fmla="*/ 2147483647 h 111"/>
              <a:gd name="T28" fmla="*/ 2147483647 w 263"/>
              <a:gd name="T29" fmla="*/ 2147483647 h 111"/>
              <a:gd name="T30" fmla="*/ 2147483647 w 263"/>
              <a:gd name="T31" fmla="*/ 2147483647 h 111"/>
              <a:gd name="T32" fmla="*/ 2147483647 w 263"/>
              <a:gd name="T33" fmla="*/ 2147483647 h 111"/>
              <a:gd name="T34" fmla="*/ 0 w 263"/>
              <a:gd name="T35" fmla="*/ 2147483647 h 11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63"/>
              <a:gd name="T55" fmla="*/ 0 h 111"/>
              <a:gd name="T56" fmla="*/ 263 w 263"/>
              <a:gd name="T57" fmla="*/ 111 h 11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63" h="111">
                <a:moveTo>
                  <a:pt x="0" y="29"/>
                </a:moveTo>
                <a:cubicBezTo>
                  <a:pt x="21" y="22"/>
                  <a:pt x="37" y="17"/>
                  <a:pt x="60" y="15"/>
                </a:cubicBezTo>
                <a:cubicBezTo>
                  <a:pt x="71" y="13"/>
                  <a:pt x="80" y="10"/>
                  <a:pt x="92" y="9"/>
                </a:cubicBezTo>
                <a:cubicBezTo>
                  <a:pt x="118" y="0"/>
                  <a:pt x="193" y="8"/>
                  <a:pt x="226" y="25"/>
                </a:cubicBezTo>
                <a:cubicBezTo>
                  <a:pt x="235" y="30"/>
                  <a:pt x="243" y="38"/>
                  <a:pt x="252" y="41"/>
                </a:cubicBezTo>
                <a:cubicBezTo>
                  <a:pt x="254" y="48"/>
                  <a:pt x="263" y="62"/>
                  <a:pt x="254" y="69"/>
                </a:cubicBezTo>
                <a:cubicBezTo>
                  <a:pt x="249" y="73"/>
                  <a:pt x="243" y="74"/>
                  <a:pt x="238" y="77"/>
                </a:cubicBezTo>
                <a:cubicBezTo>
                  <a:pt x="235" y="78"/>
                  <a:pt x="230" y="81"/>
                  <a:pt x="230" y="81"/>
                </a:cubicBezTo>
                <a:cubicBezTo>
                  <a:pt x="223" y="92"/>
                  <a:pt x="230" y="83"/>
                  <a:pt x="220" y="89"/>
                </a:cubicBezTo>
                <a:cubicBezTo>
                  <a:pt x="216" y="91"/>
                  <a:pt x="208" y="97"/>
                  <a:pt x="208" y="97"/>
                </a:cubicBezTo>
                <a:cubicBezTo>
                  <a:pt x="205" y="106"/>
                  <a:pt x="199" y="106"/>
                  <a:pt x="192" y="111"/>
                </a:cubicBezTo>
                <a:cubicBezTo>
                  <a:pt x="174" y="109"/>
                  <a:pt x="172" y="104"/>
                  <a:pt x="156" y="101"/>
                </a:cubicBezTo>
                <a:cubicBezTo>
                  <a:pt x="140" y="90"/>
                  <a:pt x="137" y="91"/>
                  <a:pt x="118" y="85"/>
                </a:cubicBezTo>
                <a:cubicBezTo>
                  <a:pt x="112" y="83"/>
                  <a:pt x="100" y="79"/>
                  <a:pt x="100" y="79"/>
                </a:cubicBezTo>
                <a:cubicBezTo>
                  <a:pt x="94" y="71"/>
                  <a:pt x="87" y="70"/>
                  <a:pt x="78" y="67"/>
                </a:cubicBezTo>
                <a:cubicBezTo>
                  <a:pt x="57" y="60"/>
                  <a:pt x="37" y="54"/>
                  <a:pt x="16" y="47"/>
                </a:cubicBezTo>
                <a:cubicBezTo>
                  <a:pt x="14" y="43"/>
                  <a:pt x="6" y="39"/>
                  <a:pt x="6" y="39"/>
                </a:cubicBezTo>
                <a:lnTo>
                  <a:pt x="0" y="29"/>
                </a:lnTo>
                <a:close/>
              </a:path>
            </a:pathLst>
          </a:custGeom>
          <a:solidFill>
            <a:srgbClr val="0000FF">
              <a:alpha val="50195"/>
            </a:srgb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51" name="Freeform 1083"/>
          <p:cNvSpPr>
            <a:spLocks/>
          </p:cNvSpPr>
          <p:nvPr/>
        </p:nvSpPr>
        <p:spPr bwMode="auto">
          <a:xfrm>
            <a:off x="2068513" y="4732339"/>
            <a:ext cx="498475" cy="239712"/>
          </a:xfrm>
          <a:custGeom>
            <a:avLst/>
            <a:gdLst>
              <a:gd name="T0" fmla="*/ 0 w 314"/>
              <a:gd name="T1" fmla="*/ 2147483647 h 151"/>
              <a:gd name="T2" fmla="*/ 2147483647 w 314"/>
              <a:gd name="T3" fmla="*/ 2147483647 h 151"/>
              <a:gd name="T4" fmla="*/ 2147483647 w 314"/>
              <a:gd name="T5" fmla="*/ 2147483647 h 151"/>
              <a:gd name="T6" fmla="*/ 2147483647 w 314"/>
              <a:gd name="T7" fmla="*/ 2147483647 h 151"/>
              <a:gd name="T8" fmla="*/ 2147483647 w 314"/>
              <a:gd name="T9" fmla="*/ 2147483647 h 151"/>
              <a:gd name="T10" fmla="*/ 2147483647 w 314"/>
              <a:gd name="T11" fmla="*/ 2147483647 h 151"/>
              <a:gd name="T12" fmla="*/ 2147483647 w 314"/>
              <a:gd name="T13" fmla="*/ 2147483647 h 151"/>
              <a:gd name="T14" fmla="*/ 2147483647 w 314"/>
              <a:gd name="T15" fmla="*/ 2147483647 h 151"/>
              <a:gd name="T16" fmla="*/ 2147483647 w 314"/>
              <a:gd name="T17" fmla="*/ 2147483647 h 151"/>
              <a:gd name="T18" fmla="*/ 2147483647 w 314"/>
              <a:gd name="T19" fmla="*/ 2147483647 h 151"/>
              <a:gd name="T20" fmla="*/ 2147483647 w 314"/>
              <a:gd name="T21" fmla="*/ 2147483647 h 151"/>
              <a:gd name="T22" fmla="*/ 2147483647 w 314"/>
              <a:gd name="T23" fmla="*/ 2147483647 h 151"/>
              <a:gd name="T24" fmla="*/ 2147483647 w 314"/>
              <a:gd name="T25" fmla="*/ 2147483647 h 151"/>
              <a:gd name="T26" fmla="*/ 2147483647 w 314"/>
              <a:gd name="T27" fmla="*/ 2147483647 h 151"/>
              <a:gd name="T28" fmla="*/ 2147483647 w 314"/>
              <a:gd name="T29" fmla="*/ 2147483647 h 151"/>
              <a:gd name="T30" fmla="*/ 2147483647 w 314"/>
              <a:gd name="T31" fmla="*/ 2147483647 h 151"/>
              <a:gd name="T32" fmla="*/ 2147483647 w 314"/>
              <a:gd name="T33" fmla="*/ 2147483647 h 151"/>
              <a:gd name="T34" fmla="*/ 2147483647 w 314"/>
              <a:gd name="T35" fmla="*/ 2147483647 h 151"/>
              <a:gd name="T36" fmla="*/ 2147483647 w 314"/>
              <a:gd name="T37" fmla="*/ 2147483647 h 151"/>
              <a:gd name="T38" fmla="*/ 0 w 314"/>
              <a:gd name="T39" fmla="*/ 2147483647 h 15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14"/>
              <a:gd name="T61" fmla="*/ 0 h 151"/>
              <a:gd name="T62" fmla="*/ 314 w 314"/>
              <a:gd name="T63" fmla="*/ 151 h 15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14" h="151">
                <a:moveTo>
                  <a:pt x="0" y="41"/>
                </a:moveTo>
                <a:cubicBezTo>
                  <a:pt x="8" y="17"/>
                  <a:pt x="35" y="17"/>
                  <a:pt x="56" y="15"/>
                </a:cubicBezTo>
                <a:cubicBezTo>
                  <a:pt x="86" y="8"/>
                  <a:pt x="83" y="9"/>
                  <a:pt x="126" y="7"/>
                </a:cubicBezTo>
                <a:cubicBezTo>
                  <a:pt x="163" y="0"/>
                  <a:pt x="142" y="3"/>
                  <a:pt x="222" y="7"/>
                </a:cubicBezTo>
                <a:cubicBezTo>
                  <a:pt x="233" y="8"/>
                  <a:pt x="254" y="11"/>
                  <a:pt x="254" y="11"/>
                </a:cubicBezTo>
                <a:cubicBezTo>
                  <a:pt x="267" y="20"/>
                  <a:pt x="271" y="21"/>
                  <a:pt x="286" y="25"/>
                </a:cubicBezTo>
                <a:cubicBezTo>
                  <a:pt x="298" y="33"/>
                  <a:pt x="309" y="43"/>
                  <a:pt x="314" y="57"/>
                </a:cubicBezTo>
                <a:cubicBezTo>
                  <a:pt x="312" y="79"/>
                  <a:pt x="301" y="103"/>
                  <a:pt x="278" y="111"/>
                </a:cubicBezTo>
                <a:cubicBezTo>
                  <a:pt x="266" y="129"/>
                  <a:pt x="253" y="131"/>
                  <a:pt x="232" y="133"/>
                </a:cubicBezTo>
                <a:cubicBezTo>
                  <a:pt x="225" y="135"/>
                  <a:pt x="222" y="140"/>
                  <a:pt x="216" y="143"/>
                </a:cubicBezTo>
                <a:cubicBezTo>
                  <a:pt x="212" y="145"/>
                  <a:pt x="204" y="151"/>
                  <a:pt x="204" y="151"/>
                </a:cubicBezTo>
                <a:cubicBezTo>
                  <a:pt x="193" y="147"/>
                  <a:pt x="185" y="143"/>
                  <a:pt x="172" y="141"/>
                </a:cubicBezTo>
                <a:cubicBezTo>
                  <a:pt x="170" y="140"/>
                  <a:pt x="168" y="139"/>
                  <a:pt x="166" y="137"/>
                </a:cubicBezTo>
                <a:cubicBezTo>
                  <a:pt x="164" y="135"/>
                  <a:pt x="164" y="133"/>
                  <a:pt x="162" y="131"/>
                </a:cubicBezTo>
                <a:cubicBezTo>
                  <a:pt x="157" y="127"/>
                  <a:pt x="148" y="127"/>
                  <a:pt x="142" y="125"/>
                </a:cubicBezTo>
                <a:cubicBezTo>
                  <a:pt x="128" y="119"/>
                  <a:pt x="117" y="110"/>
                  <a:pt x="104" y="103"/>
                </a:cubicBezTo>
                <a:cubicBezTo>
                  <a:pt x="96" y="99"/>
                  <a:pt x="88" y="95"/>
                  <a:pt x="80" y="91"/>
                </a:cubicBezTo>
                <a:cubicBezTo>
                  <a:pt x="76" y="89"/>
                  <a:pt x="68" y="87"/>
                  <a:pt x="68" y="87"/>
                </a:cubicBezTo>
                <a:cubicBezTo>
                  <a:pt x="49" y="73"/>
                  <a:pt x="27" y="61"/>
                  <a:pt x="4" y="55"/>
                </a:cubicBezTo>
                <a:cubicBezTo>
                  <a:pt x="0" y="42"/>
                  <a:pt x="0" y="47"/>
                  <a:pt x="0" y="41"/>
                </a:cubicBezTo>
                <a:close/>
              </a:path>
            </a:pathLst>
          </a:custGeom>
          <a:solidFill>
            <a:srgbClr val="0000FF">
              <a:alpha val="50195"/>
            </a:srgb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52" name="Freeform 1084"/>
          <p:cNvSpPr>
            <a:spLocks/>
          </p:cNvSpPr>
          <p:nvPr/>
        </p:nvSpPr>
        <p:spPr bwMode="auto">
          <a:xfrm>
            <a:off x="2479676" y="4941889"/>
            <a:ext cx="501650" cy="258762"/>
          </a:xfrm>
          <a:custGeom>
            <a:avLst/>
            <a:gdLst>
              <a:gd name="T0" fmla="*/ 2147483647 w 316"/>
              <a:gd name="T1" fmla="*/ 2147483647 h 163"/>
              <a:gd name="T2" fmla="*/ 2147483647 w 316"/>
              <a:gd name="T3" fmla="*/ 2147483647 h 163"/>
              <a:gd name="T4" fmla="*/ 2147483647 w 316"/>
              <a:gd name="T5" fmla="*/ 2147483647 h 163"/>
              <a:gd name="T6" fmla="*/ 2147483647 w 316"/>
              <a:gd name="T7" fmla="*/ 2147483647 h 163"/>
              <a:gd name="T8" fmla="*/ 2147483647 w 316"/>
              <a:gd name="T9" fmla="*/ 2147483647 h 163"/>
              <a:gd name="T10" fmla="*/ 2147483647 w 316"/>
              <a:gd name="T11" fmla="*/ 2147483647 h 163"/>
              <a:gd name="T12" fmla="*/ 2147483647 w 316"/>
              <a:gd name="T13" fmla="*/ 2147483647 h 163"/>
              <a:gd name="T14" fmla="*/ 2147483647 w 316"/>
              <a:gd name="T15" fmla="*/ 2147483647 h 163"/>
              <a:gd name="T16" fmla="*/ 2147483647 w 316"/>
              <a:gd name="T17" fmla="*/ 2147483647 h 163"/>
              <a:gd name="T18" fmla="*/ 2147483647 w 316"/>
              <a:gd name="T19" fmla="*/ 2147483647 h 163"/>
              <a:gd name="T20" fmla="*/ 2147483647 w 316"/>
              <a:gd name="T21" fmla="*/ 2147483647 h 163"/>
              <a:gd name="T22" fmla="*/ 2147483647 w 316"/>
              <a:gd name="T23" fmla="*/ 2147483647 h 163"/>
              <a:gd name="T24" fmla="*/ 2147483647 w 316"/>
              <a:gd name="T25" fmla="*/ 2147483647 h 163"/>
              <a:gd name="T26" fmla="*/ 2147483647 w 316"/>
              <a:gd name="T27" fmla="*/ 2147483647 h 163"/>
              <a:gd name="T28" fmla="*/ 2147483647 w 316"/>
              <a:gd name="T29" fmla="*/ 2147483647 h 163"/>
              <a:gd name="T30" fmla="*/ 2147483647 w 316"/>
              <a:gd name="T31" fmla="*/ 2147483647 h 16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16"/>
              <a:gd name="T49" fmla="*/ 0 h 163"/>
              <a:gd name="T50" fmla="*/ 316 w 316"/>
              <a:gd name="T51" fmla="*/ 163 h 16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16" h="163">
                <a:moveTo>
                  <a:pt x="1" y="45"/>
                </a:moveTo>
                <a:cubicBezTo>
                  <a:pt x="40" y="35"/>
                  <a:pt x="76" y="21"/>
                  <a:pt x="117" y="15"/>
                </a:cubicBezTo>
                <a:cubicBezTo>
                  <a:pt x="162" y="0"/>
                  <a:pt x="126" y="11"/>
                  <a:pt x="247" y="15"/>
                </a:cubicBezTo>
                <a:cubicBezTo>
                  <a:pt x="259" y="15"/>
                  <a:pt x="283" y="25"/>
                  <a:pt x="283" y="25"/>
                </a:cubicBezTo>
                <a:cubicBezTo>
                  <a:pt x="292" y="31"/>
                  <a:pt x="299" y="37"/>
                  <a:pt x="307" y="43"/>
                </a:cubicBezTo>
                <a:cubicBezTo>
                  <a:pt x="311" y="55"/>
                  <a:pt x="316" y="74"/>
                  <a:pt x="301" y="79"/>
                </a:cubicBezTo>
                <a:cubicBezTo>
                  <a:pt x="295" y="89"/>
                  <a:pt x="295" y="99"/>
                  <a:pt x="291" y="109"/>
                </a:cubicBezTo>
                <a:cubicBezTo>
                  <a:pt x="287" y="118"/>
                  <a:pt x="280" y="129"/>
                  <a:pt x="277" y="139"/>
                </a:cubicBezTo>
                <a:cubicBezTo>
                  <a:pt x="274" y="150"/>
                  <a:pt x="276" y="159"/>
                  <a:pt x="265" y="163"/>
                </a:cubicBezTo>
                <a:cubicBezTo>
                  <a:pt x="245" y="157"/>
                  <a:pt x="226" y="150"/>
                  <a:pt x="205" y="147"/>
                </a:cubicBezTo>
                <a:cubicBezTo>
                  <a:pt x="190" y="142"/>
                  <a:pt x="189" y="134"/>
                  <a:pt x="173" y="131"/>
                </a:cubicBezTo>
                <a:cubicBezTo>
                  <a:pt x="159" y="121"/>
                  <a:pt x="147" y="111"/>
                  <a:pt x="129" y="107"/>
                </a:cubicBezTo>
                <a:cubicBezTo>
                  <a:pt x="121" y="99"/>
                  <a:pt x="115" y="100"/>
                  <a:pt x="105" y="97"/>
                </a:cubicBezTo>
                <a:cubicBezTo>
                  <a:pt x="101" y="96"/>
                  <a:pt x="93" y="93"/>
                  <a:pt x="93" y="93"/>
                </a:cubicBezTo>
                <a:cubicBezTo>
                  <a:pt x="72" y="77"/>
                  <a:pt x="50" y="77"/>
                  <a:pt x="27" y="65"/>
                </a:cubicBezTo>
                <a:cubicBezTo>
                  <a:pt x="23" y="59"/>
                  <a:pt x="0" y="45"/>
                  <a:pt x="1" y="45"/>
                </a:cubicBezTo>
                <a:close/>
              </a:path>
            </a:pathLst>
          </a:custGeom>
          <a:solidFill>
            <a:srgbClr val="0000FF">
              <a:alpha val="50195"/>
            </a:srgb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53" name="Freeform 1085"/>
          <p:cNvSpPr>
            <a:spLocks/>
          </p:cNvSpPr>
          <p:nvPr/>
        </p:nvSpPr>
        <p:spPr bwMode="auto">
          <a:xfrm>
            <a:off x="3494088" y="4891089"/>
            <a:ext cx="604838" cy="161925"/>
          </a:xfrm>
          <a:custGeom>
            <a:avLst/>
            <a:gdLst>
              <a:gd name="T0" fmla="*/ 2147483647 w 381"/>
              <a:gd name="T1" fmla="*/ 2147483647 h 102"/>
              <a:gd name="T2" fmla="*/ 2147483647 w 381"/>
              <a:gd name="T3" fmla="*/ 2147483647 h 102"/>
              <a:gd name="T4" fmla="*/ 2147483647 w 381"/>
              <a:gd name="T5" fmla="*/ 2147483647 h 102"/>
              <a:gd name="T6" fmla="*/ 2147483647 w 381"/>
              <a:gd name="T7" fmla="*/ 2147483647 h 102"/>
              <a:gd name="T8" fmla="*/ 2147483647 w 381"/>
              <a:gd name="T9" fmla="*/ 2147483647 h 102"/>
              <a:gd name="T10" fmla="*/ 2147483647 w 381"/>
              <a:gd name="T11" fmla="*/ 2147483647 h 102"/>
              <a:gd name="T12" fmla="*/ 2147483647 w 381"/>
              <a:gd name="T13" fmla="*/ 2147483647 h 102"/>
              <a:gd name="T14" fmla="*/ 2147483647 w 381"/>
              <a:gd name="T15" fmla="*/ 2147483647 h 102"/>
              <a:gd name="T16" fmla="*/ 2147483647 w 381"/>
              <a:gd name="T17" fmla="*/ 2147483647 h 102"/>
              <a:gd name="T18" fmla="*/ 2147483647 w 381"/>
              <a:gd name="T19" fmla="*/ 2147483647 h 102"/>
              <a:gd name="T20" fmla="*/ 2147483647 w 381"/>
              <a:gd name="T21" fmla="*/ 2147483647 h 102"/>
              <a:gd name="T22" fmla="*/ 2147483647 w 381"/>
              <a:gd name="T23" fmla="*/ 2147483647 h 102"/>
              <a:gd name="T24" fmla="*/ 2147483647 w 381"/>
              <a:gd name="T25" fmla="*/ 2147483647 h 102"/>
              <a:gd name="T26" fmla="*/ 2147483647 w 381"/>
              <a:gd name="T27" fmla="*/ 2147483647 h 102"/>
              <a:gd name="T28" fmla="*/ 2147483647 w 381"/>
              <a:gd name="T29" fmla="*/ 2147483647 h 10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81"/>
              <a:gd name="T46" fmla="*/ 0 h 102"/>
              <a:gd name="T47" fmla="*/ 381 w 381"/>
              <a:gd name="T48" fmla="*/ 102 h 10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81" h="102">
                <a:moveTo>
                  <a:pt x="368" y="59"/>
                </a:moveTo>
                <a:cubicBezTo>
                  <a:pt x="381" y="19"/>
                  <a:pt x="352" y="14"/>
                  <a:pt x="322" y="11"/>
                </a:cubicBezTo>
                <a:cubicBezTo>
                  <a:pt x="316" y="9"/>
                  <a:pt x="304" y="5"/>
                  <a:pt x="304" y="5"/>
                </a:cubicBezTo>
                <a:cubicBezTo>
                  <a:pt x="213" y="6"/>
                  <a:pt x="158" y="0"/>
                  <a:pt x="82" y="11"/>
                </a:cubicBezTo>
                <a:cubicBezTo>
                  <a:pt x="67" y="16"/>
                  <a:pt x="49" y="16"/>
                  <a:pt x="34" y="17"/>
                </a:cubicBezTo>
                <a:cubicBezTo>
                  <a:pt x="26" y="22"/>
                  <a:pt x="14" y="28"/>
                  <a:pt x="4" y="31"/>
                </a:cubicBezTo>
                <a:cubicBezTo>
                  <a:pt x="0" y="43"/>
                  <a:pt x="4" y="56"/>
                  <a:pt x="14" y="63"/>
                </a:cubicBezTo>
                <a:cubicBezTo>
                  <a:pt x="20" y="72"/>
                  <a:pt x="26" y="80"/>
                  <a:pt x="32" y="89"/>
                </a:cubicBezTo>
                <a:cubicBezTo>
                  <a:pt x="33" y="93"/>
                  <a:pt x="30" y="100"/>
                  <a:pt x="34" y="101"/>
                </a:cubicBezTo>
                <a:cubicBezTo>
                  <a:pt x="36" y="102"/>
                  <a:pt x="110" y="91"/>
                  <a:pt x="114" y="91"/>
                </a:cubicBezTo>
                <a:cubicBezTo>
                  <a:pt x="142" y="82"/>
                  <a:pt x="122" y="87"/>
                  <a:pt x="178" y="85"/>
                </a:cubicBezTo>
                <a:cubicBezTo>
                  <a:pt x="197" y="80"/>
                  <a:pt x="209" y="78"/>
                  <a:pt x="230" y="77"/>
                </a:cubicBezTo>
                <a:cubicBezTo>
                  <a:pt x="271" y="67"/>
                  <a:pt x="317" y="62"/>
                  <a:pt x="360" y="59"/>
                </a:cubicBezTo>
                <a:cubicBezTo>
                  <a:pt x="363" y="58"/>
                  <a:pt x="371" y="55"/>
                  <a:pt x="374" y="55"/>
                </a:cubicBezTo>
                <a:cubicBezTo>
                  <a:pt x="376" y="55"/>
                  <a:pt x="368" y="57"/>
                  <a:pt x="368" y="59"/>
                </a:cubicBezTo>
                <a:close/>
              </a:path>
            </a:pathLst>
          </a:custGeom>
          <a:solidFill>
            <a:srgbClr val="0000FF">
              <a:alpha val="50195"/>
            </a:srgb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54" name="Freeform 1086"/>
          <p:cNvSpPr>
            <a:spLocks/>
          </p:cNvSpPr>
          <p:nvPr/>
        </p:nvSpPr>
        <p:spPr bwMode="auto">
          <a:xfrm>
            <a:off x="4638676" y="4765676"/>
            <a:ext cx="585787" cy="168275"/>
          </a:xfrm>
          <a:custGeom>
            <a:avLst/>
            <a:gdLst>
              <a:gd name="T0" fmla="*/ 2147483647 w 369"/>
              <a:gd name="T1" fmla="*/ 2147483647 h 106"/>
              <a:gd name="T2" fmla="*/ 2147483647 w 369"/>
              <a:gd name="T3" fmla="*/ 2147483647 h 106"/>
              <a:gd name="T4" fmla="*/ 2147483647 w 369"/>
              <a:gd name="T5" fmla="*/ 2147483647 h 106"/>
              <a:gd name="T6" fmla="*/ 2147483647 w 369"/>
              <a:gd name="T7" fmla="*/ 0 h 106"/>
              <a:gd name="T8" fmla="*/ 2147483647 w 369"/>
              <a:gd name="T9" fmla="*/ 2147483647 h 106"/>
              <a:gd name="T10" fmla="*/ 2147483647 w 369"/>
              <a:gd name="T11" fmla="*/ 2147483647 h 106"/>
              <a:gd name="T12" fmla="*/ 2147483647 w 369"/>
              <a:gd name="T13" fmla="*/ 2147483647 h 106"/>
              <a:gd name="T14" fmla="*/ 2147483647 w 369"/>
              <a:gd name="T15" fmla="*/ 2147483647 h 106"/>
              <a:gd name="T16" fmla="*/ 2147483647 w 369"/>
              <a:gd name="T17" fmla="*/ 2147483647 h 106"/>
              <a:gd name="T18" fmla="*/ 2147483647 w 369"/>
              <a:gd name="T19" fmla="*/ 2147483647 h 106"/>
              <a:gd name="T20" fmla="*/ 2147483647 w 369"/>
              <a:gd name="T21" fmla="*/ 2147483647 h 106"/>
              <a:gd name="T22" fmla="*/ 2147483647 w 369"/>
              <a:gd name="T23" fmla="*/ 2147483647 h 106"/>
              <a:gd name="T24" fmla="*/ 2147483647 w 369"/>
              <a:gd name="T25" fmla="*/ 2147483647 h 106"/>
              <a:gd name="T26" fmla="*/ 2147483647 w 369"/>
              <a:gd name="T27" fmla="*/ 2147483647 h 106"/>
              <a:gd name="T28" fmla="*/ 2147483647 w 369"/>
              <a:gd name="T29" fmla="*/ 2147483647 h 106"/>
              <a:gd name="T30" fmla="*/ 2147483647 w 369"/>
              <a:gd name="T31" fmla="*/ 2147483647 h 106"/>
              <a:gd name="T32" fmla="*/ 2147483647 w 369"/>
              <a:gd name="T33" fmla="*/ 2147483647 h 106"/>
              <a:gd name="T34" fmla="*/ 2147483647 w 369"/>
              <a:gd name="T35" fmla="*/ 2147483647 h 1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69"/>
              <a:gd name="T55" fmla="*/ 0 h 106"/>
              <a:gd name="T56" fmla="*/ 369 w 369"/>
              <a:gd name="T57" fmla="*/ 106 h 10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69" h="106">
                <a:moveTo>
                  <a:pt x="1" y="42"/>
                </a:moveTo>
                <a:cubicBezTo>
                  <a:pt x="10" y="39"/>
                  <a:pt x="16" y="33"/>
                  <a:pt x="25" y="30"/>
                </a:cubicBezTo>
                <a:cubicBezTo>
                  <a:pt x="40" y="15"/>
                  <a:pt x="73" y="11"/>
                  <a:pt x="93" y="8"/>
                </a:cubicBezTo>
                <a:cubicBezTo>
                  <a:pt x="110" y="2"/>
                  <a:pt x="129" y="4"/>
                  <a:pt x="147" y="0"/>
                </a:cubicBezTo>
                <a:cubicBezTo>
                  <a:pt x="181" y="1"/>
                  <a:pt x="215" y="1"/>
                  <a:pt x="249" y="2"/>
                </a:cubicBezTo>
                <a:cubicBezTo>
                  <a:pt x="280" y="3"/>
                  <a:pt x="310" y="20"/>
                  <a:pt x="341" y="24"/>
                </a:cubicBezTo>
                <a:cubicBezTo>
                  <a:pt x="358" y="30"/>
                  <a:pt x="360" y="29"/>
                  <a:pt x="369" y="42"/>
                </a:cubicBezTo>
                <a:cubicBezTo>
                  <a:pt x="368" y="46"/>
                  <a:pt x="369" y="50"/>
                  <a:pt x="367" y="54"/>
                </a:cubicBezTo>
                <a:cubicBezTo>
                  <a:pt x="365" y="58"/>
                  <a:pt x="357" y="62"/>
                  <a:pt x="339" y="60"/>
                </a:cubicBezTo>
                <a:cubicBezTo>
                  <a:pt x="308" y="65"/>
                  <a:pt x="282" y="72"/>
                  <a:pt x="251" y="74"/>
                </a:cubicBezTo>
                <a:cubicBezTo>
                  <a:pt x="234" y="80"/>
                  <a:pt x="230" y="78"/>
                  <a:pt x="211" y="80"/>
                </a:cubicBezTo>
                <a:cubicBezTo>
                  <a:pt x="190" y="94"/>
                  <a:pt x="169" y="89"/>
                  <a:pt x="143" y="90"/>
                </a:cubicBezTo>
                <a:cubicBezTo>
                  <a:pt x="118" y="98"/>
                  <a:pt x="95" y="100"/>
                  <a:pt x="69" y="102"/>
                </a:cubicBezTo>
                <a:cubicBezTo>
                  <a:pt x="50" y="106"/>
                  <a:pt x="46" y="106"/>
                  <a:pt x="23" y="104"/>
                </a:cubicBezTo>
                <a:cubicBezTo>
                  <a:pt x="22" y="101"/>
                  <a:pt x="23" y="97"/>
                  <a:pt x="21" y="94"/>
                </a:cubicBezTo>
                <a:cubicBezTo>
                  <a:pt x="20" y="92"/>
                  <a:pt x="16" y="94"/>
                  <a:pt x="15" y="92"/>
                </a:cubicBezTo>
                <a:cubicBezTo>
                  <a:pt x="11" y="83"/>
                  <a:pt x="14" y="71"/>
                  <a:pt x="9" y="62"/>
                </a:cubicBezTo>
                <a:cubicBezTo>
                  <a:pt x="0" y="43"/>
                  <a:pt x="1" y="57"/>
                  <a:pt x="1" y="42"/>
                </a:cubicBezTo>
                <a:close/>
              </a:path>
            </a:pathLst>
          </a:custGeom>
          <a:solidFill>
            <a:srgbClr val="0000FF">
              <a:alpha val="50195"/>
            </a:srgb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55" name="Freeform 1087"/>
          <p:cNvSpPr>
            <a:spLocks/>
          </p:cNvSpPr>
          <p:nvPr/>
        </p:nvSpPr>
        <p:spPr bwMode="auto">
          <a:xfrm>
            <a:off x="5783263" y="4606926"/>
            <a:ext cx="508000" cy="169863"/>
          </a:xfrm>
          <a:custGeom>
            <a:avLst/>
            <a:gdLst>
              <a:gd name="T0" fmla="*/ 2147483647 w 320"/>
              <a:gd name="T1" fmla="*/ 2147483647 h 107"/>
              <a:gd name="T2" fmla="*/ 2147483647 w 320"/>
              <a:gd name="T3" fmla="*/ 2147483647 h 107"/>
              <a:gd name="T4" fmla="*/ 2147483647 w 320"/>
              <a:gd name="T5" fmla="*/ 2147483647 h 107"/>
              <a:gd name="T6" fmla="*/ 0 w 320"/>
              <a:gd name="T7" fmla="*/ 2147483647 h 107"/>
              <a:gd name="T8" fmla="*/ 2147483647 w 320"/>
              <a:gd name="T9" fmla="*/ 0 h 107"/>
              <a:gd name="T10" fmla="*/ 2147483647 w 320"/>
              <a:gd name="T11" fmla="*/ 2147483647 h 107"/>
              <a:gd name="T12" fmla="*/ 2147483647 w 320"/>
              <a:gd name="T13" fmla="*/ 2147483647 h 107"/>
              <a:gd name="T14" fmla="*/ 2147483647 w 320"/>
              <a:gd name="T15" fmla="*/ 2147483647 h 107"/>
              <a:gd name="T16" fmla="*/ 2147483647 w 320"/>
              <a:gd name="T17" fmla="*/ 2147483647 h 107"/>
              <a:gd name="T18" fmla="*/ 2147483647 w 320"/>
              <a:gd name="T19" fmla="*/ 2147483647 h 107"/>
              <a:gd name="T20" fmla="*/ 2147483647 w 320"/>
              <a:gd name="T21" fmla="*/ 2147483647 h 107"/>
              <a:gd name="T22" fmla="*/ 2147483647 w 320"/>
              <a:gd name="T23" fmla="*/ 2147483647 h 107"/>
              <a:gd name="T24" fmla="*/ 2147483647 w 320"/>
              <a:gd name="T25" fmla="*/ 2147483647 h 107"/>
              <a:gd name="T26" fmla="*/ 2147483647 w 320"/>
              <a:gd name="T27" fmla="*/ 2147483647 h 107"/>
              <a:gd name="T28" fmla="*/ 2147483647 w 320"/>
              <a:gd name="T29" fmla="*/ 2147483647 h 10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20"/>
              <a:gd name="T46" fmla="*/ 0 h 107"/>
              <a:gd name="T47" fmla="*/ 320 w 320"/>
              <a:gd name="T48" fmla="*/ 107 h 10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20" h="107">
                <a:moveTo>
                  <a:pt x="28" y="104"/>
                </a:moveTo>
                <a:cubicBezTo>
                  <a:pt x="32" y="93"/>
                  <a:pt x="26" y="88"/>
                  <a:pt x="18" y="80"/>
                </a:cubicBezTo>
                <a:cubicBezTo>
                  <a:pt x="14" y="69"/>
                  <a:pt x="8" y="61"/>
                  <a:pt x="4" y="50"/>
                </a:cubicBezTo>
                <a:cubicBezTo>
                  <a:pt x="3" y="46"/>
                  <a:pt x="0" y="38"/>
                  <a:pt x="0" y="38"/>
                </a:cubicBezTo>
                <a:cubicBezTo>
                  <a:pt x="21" y="6"/>
                  <a:pt x="71" y="4"/>
                  <a:pt x="106" y="0"/>
                </a:cubicBezTo>
                <a:cubicBezTo>
                  <a:pt x="161" y="2"/>
                  <a:pt x="160" y="1"/>
                  <a:pt x="196" y="6"/>
                </a:cubicBezTo>
                <a:cubicBezTo>
                  <a:pt x="212" y="11"/>
                  <a:pt x="227" y="12"/>
                  <a:pt x="244" y="14"/>
                </a:cubicBezTo>
                <a:cubicBezTo>
                  <a:pt x="254" y="17"/>
                  <a:pt x="262" y="19"/>
                  <a:pt x="272" y="22"/>
                </a:cubicBezTo>
                <a:cubicBezTo>
                  <a:pt x="278" y="24"/>
                  <a:pt x="290" y="28"/>
                  <a:pt x="290" y="28"/>
                </a:cubicBezTo>
                <a:cubicBezTo>
                  <a:pt x="298" y="36"/>
                  <a:pt x="303" y="43"/>
                  <a:pt x="310" y="50"/>
                </a:cubicBezTo>
                <a:cubicBezTo>
                  <a:pt x="320" y="79"/>
                  <a:pt x="294" y="73"/>
                  <a:pt x="272" y="74"/>
                </a:cubicBezTo>
                <a:cubicBezTo>
                  <a:pt x="239" y="81"/>
                  <a:pt x="216" y="83"/>
                  <a:pt x="180" y="84"/>
                </a:cubicBezTo>
                <a:cubicBezTo>
                  <a:pt x="164" y="95"/>
                  <a:pt x="155" y="91"/>
                  <a:pt x="132" y="92"/>
                </a:cubicBezTo>
                <a:cubicBezTo>
                  <a:pt x="103" y="102"/>
                  <a:pt x="70" y="102"/>
                  <a:pt x="40" y="104"/>
                </a:cubicBezTo>
                <a:cubicBezTo>
                  <a:pt x="32" y="107"/>
                  <a:pt x="36" y="107"/>
                  <a:pt x="28" y="104"/>
                </a:cubicBezTo>
                <a:close/>
              </a:path>
            </a:pathLst>
          </a:custGeom>
          <a:solidFill>
            <a:srgbClr val="0000FF">
              <a:alpha val="50195"/>
            </a:srgb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56" name="Freeform 1088"/>
          <p:cNvSpPr>
            <a:spLocks/>
          </p:cNvSpPr>
          <p:nvPr/>
        </p:nvSpPr>
        <p:spPr bwMode="auto">
          <a:xfrm>
            <a:off x="6711951" y="4479926"/>
            <a:ext cx="517525" cy="157163"/>
          </a:xfrm>
          <a:custGeom>
            <a:avLst/>
            <a:gdLst>
              <a:gd name="T0" fmla="*/ 2147483647 w 326"/>
              <a:gd name="T1" fmla="*/ 2147483647 h 99"/>
              <a:gd name="T2" fmla="*/ 2147483647 w 326"/>
              <a:gd name="T3" fmla="*/ 2147483647 h 99"/>
              <a:gd name="T4" fmla="*/ 2147483647 w 326"/>
              <a:gd name="T5" fmla="*/ 2147483647 h 99"/>
              <a:gd name="T6" fmla="*/ 2147483647 w 326"/>
              <a:gd name="T7" fmla="*/ 2147483647 h 99"/>
              <a:gd name="T8" fmla="*/ 2147483647 w 326"/>
              <a:gd name="T9" fmla="*/ 2147483647 h 99"/>
              <a:gd name="T10" fmla="*/ 2147483647 w 326"/>
              <a:gd name="T11" fmla="*/ 2147483647 h 99"/>
              <a:gd name="T12" fmla="*/ 2147483647 w 326"/>
              <a:gd name="T13" fmla="*/ 2147483647 h 99"/>
              <a:gd name="T14" fmla="*/ 2147483647 w 326"/>
              <a:gd name="T15" fmla="*/ 2147483647 h 99"/>
              <a:gd name="T16" fmla="*/ 2147483647 w 326"/>
              <a:gd name="T17" fmla="*/ 2147483647 h 99"/>
              <a:gd name="T18" fmla="*/ 2147483647 w 326"/>
              <a:gd name="T19" fmla="*/ 2147483647 h 99"/>
              <a:gd name="T20" fmla="*/ 2147483647 w 326"/>
              <a:gd name="T21" fmla="*/ 2147483647 h 99"/>
              <a:gd name="T22" fmla="*/ 2147483647 w 326"/>
              <a:gd name="T23" fmla="*/ 2147483647 h 99"/>
              <a:gd name="T24" fmla="*/ 2147483647 w 326"/>
              <a:gd name="T25" fmla="*/ 2147483647 h 99"/>
              <a:gd name="T26" fmla="*/ 2147483647 w 326"/>
              <a:gd name="T27" fmla="*/ 2147483647 h 99"/>
              <a:gd name="T28" fmla="*/ 2147483647 w 326"/>
              <a:gd name="T29" fmla="*/ 2147483647 h 99"/>
              <a:gd name="T30" fmla="*/ 2147483647 w 326"/>
              <a:gd name="T31" fmla="*/ 2147483647 h 99"/>
              <a:gd name="T32" fmla="*/ 2147483647 w 326"/>
              <a:gd name="T33" fmla="*/ 2147483647 h 99"/>
              <a:gd name="T34" fmla="*/ 2147483647 w 326"/>
              <a:gd name="T35" fmla="*/ 2147483647 h 9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26"/>
              <a:gd name="T55" fmla="*/ 0 h 99"/>
              <a:gd name="T56" fmla="*/ 326 w 326"/>
              <a:gd name="T57" fmla="*/ 99 h 9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26" h="99">
                <a:moveTo>
                  <a:pt x="9" y="26"/>
                </a:moveTo>
                <a:cubicBezTo>
                  <a:pt x="24" y="16"/>
                  <a:pt x="40" y="16"/>
                  <a:pt x="57" y="14"/>
                </a:cubicBezTo>
                <a:cubicBezTo>
                  <a:pt x="85" y="5"/>
                  <a:pt x="80" y="8"/>
                  <a:pt x="123" y="6"/>
                </a:cubicBezTo>
                <a:cubicBezTo>
                  <a:pt x="162" y="0"/>
                  <a:pt x="145" y="2"/>
                  <a:pt x="215" y="4"/>
                </a:cubicBezTo>
                <a:cubicBezTo>
                  <a:pt x="234" y="6"/>
                  <a:pt x="254" y="6"/>
                  <a:pt x="273" y="10"/>
                </a:cubicBezTo>
                <a:cubicBezTo>
                  <a:pt x="284" y="18"/>
                  <a:pt x="294" y="22"/>
                  <a:pt x="307" y="26"/>
                </a:cubicBezTo>
                <a:cubicBezTo>
                  <a:pt x="316" y="35"/>
                  <a:pt x="311" y="30"/>
                  <a:pt x="321" y="44"/>
                </a:cubicBezTo>
                <a:cubicBezTo>
                  <a:pt x="322" y="46"/>
                  <a:pt x="325" y="50"/>
                  <a:pt x="325" y="50"/>
                </a:cubicBezTo>
                <a:cubicBezTo>
                  <a:pt x="324" y="56"/>
                  <a:pt x="326" y="63"/>
                  <a:pt x="323" y="68"/>
                </a:cubicBezTo>
                <a:cubicBezTo>
                  <a:pt x="322" y="70"/>
                  <a:pt x="318" y="66"/>
                  <a:pt x="315" y="66"/>
                </a:cubicBezTo>
                <a:cubicBezTo>
                  <a:pt x="310" y="66"/>
                  <a:pt x="306" y="68"/>
                  <a:pt x="301" y="68"/>
                </a:cubicBezTo>
                <a:cubicBezTo>
                  <a:pt x="278" y="70"/>
                  <a:pt x="256" y="72"/>
                  <a:pt x="233" y="74"/>
                </a:cubicBezTo>
                <a:cubicBezTo>
                  <a:pt x="213" y="78"/>
                  <a:pt x="193" y="80"/>
                  <a:pt x="173" y="82"/>
                </a:cubicBezTo>
                <a:cubicBezTo>
                  <a:pt x="140" y="93"/>
                  <a:pt x="149" y="88"/>
                  <a:pt x="93" y="90"/>
                </a:cubicBezTo>
                <a:cubicBezTo>
                  <a:pt x="66" y="99"/>
                  <a:pt x="85" y="94"/>
                  <a:pt x="35" y="92"/>
                </a:cubicBezTo>
                <a:cubicBezTo>
                  <a:pt x="32" y="84"/>
                  <a:pt x="31" y="81"/>
                  <a:pt x="23" y="78"/>
                </a:cubicBezTo>
                <a:cubicBezTo>
                  <a:pt x="21" y="69"/>
                  <a:pt x="21" y="65"/>
                  <a:pt x="13" y="60"/>
                </a:cubicBezTo>
                <a:cubicBezTo>
                  <a:pt x="6" y="49"/>
                  <a:pt x="0" y="35"/>
                  <a:pt x="9" y="26"/>
                </a:cubicBezTo>
                <a:close/>
              </a:path>
            </a:pathLst>
          </a:custGeom>
          <a:solidFill>
            <a:srgbClr val="0000FF">
              <a:alpha val="50195"/>
            </a:srgb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grpSp>
        <p:nvGrpSpPr>
          <p:cNvPr id="5" name="Group 1089"/>
          <p:cNvGrpSpPr>
            <a:grpSpLocks/>
          </p:cNvGrpSpPr>
          <p:nvPr/>
        </p:nvGrpSpPr>
        <p:grpSpPr bwMode="auto">
          <a:xfrm>
            <a:off x="935038" y="4359276"/>
            <a:ext cx="6781800" cy="1212850"/>
            <a:chOff x="1008" y="2396"/>
            <a:chExt cx="4272" cy="764"/>
          </a:xfrm>
        </p:grpSpPr>
        <p:sp>
          <p:nvSpPr>
            <p:cNvPr id="258" name="Freeform 1090"/>
            <p:cNvSpPr>
              <a:spLocks/>
            </p:cNvSpPr>
            <p:nvPr/>
          </p:nvSpPr>
          <p:spPr bwMode="auto">
            <a:xfrm>
              <a:off x="1984" y="2608"/>
              <a:ext cx="3296" cy="548"/>
            </a:xfrm>
            <a:custGeom>
              <a:avLst/>
              <a:gdLst>
                <a:gd name="T0" fmla="*/ 0 w 3296"/>
                <a:gd name="T1" fmla="*/ 508 h 548"/>
                <a:gd name="T2" fmla="*/ 3296 w 3296"/>
                <a:gd name="T3" fmla="*/ 0 h 548"/>
                <a:gd name="T4" fmla="*/ 3294 w 3296"/>
                <a:gd name="T5" fmla="*/ 54 h 548"/>
                <a:gd name="T6" fmla="*/ 4 w 3296"/>
                <a:gd name="T7" fmla="*/ 548 h 548"/>
                <a:gd name="T8" fmla="*/ 0 w 3296"/>
                <a:gd name="T9" fmla="*/ 508 h 5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96"/>
                <a:gd name="T16" fmla="*/ 0 h 548"/>
                <a:gd name="T17" fmla="*/ 3296 w 3296"/>
                <a:gd name="T18" fmla="*/ 548 h 5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96" h="548">
                  <a:moveTo>
                    <a:pt x="0" y="508"/>
                  </a:moveTo>
                  <a:lnTo>
                    <a:pt x="3296" y="0"/>
                  </a:lnTo>
                  <a:lnTo>
                    <a:pt x="3294" y="54"/>
                  </a:lnTo>
                  <a:lnTo>
                    <a:pt x="4" y="548"/>
                  </a:lnTo>
                  <a:lnTo>
                    <a:pt x="0" y="508"/>
                  </a:lnTo>
                  <a:close/>
                </a:path>
              </a:pathLst>
            </a:custGeom>
            <a:solidFill>
              <a:srgbClr val="0000CC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59" name="Freeform 1091"/>
            <p:cNvSpPr>
              <a:spLocks/>
            </p:cNvSpPr>
            <p:nvPr/>
          </p:nvSpPr>
          <p:spPr bwMode="auto">
            <a:xfrm>
              <a:off x="1008" y="2508"/>
              <a:ext cx="974" cy="652"/>
            </a:xfrm>
            <a:custGeom>
              <a:avLst/>
              <a:gdLst>
                <a:gd name="T0" fmla="*/ 0 w 974"/>
                <a:gd name="T1" fmla="*/ 36 h 652"/>
                <a:gd name="T2" fmla="*/ 974 w 974"/>
                <a:gd name="T3" fmla="*/ 652 h 652"/>
                <a:gd name="T4" fmla="*/ 972 w 974"/>
                <a:gd name="T5" fmla="*/ 602 h 652"/>
                <a:gd name="T6" fmla="*/ 0 w 974"/>
                <a:gd name="T7" fmla="*/ 0 h 652"/>
                <a:gd name="T8" fmla="*/ 0 w 974"/>
                <a:gd name="T9" fmla="*/ 36 h 6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4"/>
                <a:gd name="T16" fmla="*/ 0 h 652"/>
                <a:gd name="T17" fmla="*/ 974 w 974"/>
                <a:gd name="T18" fmla="*/ 652 h 6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4" h="652">
                  <a:moveTo>
                    <a:pt x="0" y="36"/>
                  </a:moveTo>
                  <a:lnTo>
                    <a:pt x="974" y="652"/>
                  </a:lnTo>
                  <a:lnTo>
                    <a:pt x="972" y="602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CC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60" name="Freeform 1092"/>
            <p:cNvSpPr>
              <a:spLocks/>
            </p:cNvSpPr>
            <p:nvPr/>
          </p:nvSpPr>
          <p:spPr bwMode="auto">
            <a:xfrm>
              <a:off x="1008" y="2396"/>
              <a:ext cx="1183" cy="710"/>
            </a:xfrm>
            <a:custGeom>
              <a:avLst/>
              <a:gdLst>
                <a:gd name="T0" fmla="*/ 0 w 1183"/>
                <a:gd name="T1" fmla="*/ 100 h 710"/>
                <a:gd name="T2" fmla="*/ 983 w 1183"/>
                <a:gd name="T3" fmla="*/ 710 h 710"/>
                <a:gd name="T4" fmla="*/ 1183 w 1183"/>
                <a:gd name="T5" fmla="*/ 682 h 710"/>
                <a:gd name="T6" fmla="*/ 1017 w 1183"/>
                <a:gd name="T7" fmla="*/ 574 h 710"/>
                <a:gd name="T8" fmla="*/ 984 w 1183"/>
                <a:gd name="T9" fmla="*/ 534 h 710"/>
                <a:gd name="T10" fmla="*/ 965 w 1183"/>
                <a:gd name="T11" fmla="*/ 474 h 710"/>
                <a:gd name="T12" fmla="*/ 913 w 1183"/>
                <a:gd name="T13" fmla="*/ 462 h 710"/>
                <a:gd name="T14" fmla="*/ 837 w 1183"/>
                <a:gd name="T15" fmla="*/ 466 h 710"/>
                <a:gd name="T16" fmla="*/ 708 w 1183"/>
                <a:gd name="T17" fmla="*/ 380 h 710"/>
                <a:gd name="T18" fmla="*/ 699 w 1183"/>
                <a:gd name="T19" fmla="*/ 314 h 710"/>
                <a:gd name="T20" fmla="*/ 669 w 1183"/>
                <a:gd name="T21" fmla="*/ 298 h 710"/>
                <a:gd name="T22" fmla="*/ 613 w 1183"/>
                <a:gd name="T23" fmla="*/ 328 h 710"/>
                <a:gd name="T24" fmla="*/ 572 w 1183"/>
                <a:gd name="T25" fmla="*/ 324 h 710"/>
                <a:gd name="T26" fmla="*/ 468 w 1183"/>
                <a:gd name="T27" fmla="*/ 264 h 710"/>
                <a:gd name="T28" fmla="*/ 452 w 1183"/>
                <a:gd name="T29" fmla="*/ 212 h 710"/>
                <a:gd name="T30" fmla="*/ 430 w 1183"/>
                <a:gd name="T31" fmla="*/ 196 h 710"/>
                <a:gd name="T32" fmla="*/ 380 w 1183"/>
                <a:gd name="T33" fmla="*/ 208 h 710"/>
                <a:gd name="T34" fmla="*/ 282 w 1183"/>
                <a:gd name="T35" fmla="*/ 156 h 710"/>
                <a:gd name="T36" fmla="*/ 264 w 1183"/>
                <a:gd name="T37" fmla="*/ 100 h 710"/>
                <a:gd name="T38" fmla="*/ 208 w 1183"/>
                <a:gd name="T39" fmla="*/ 112 h 710"/>
                <a:gd name="T40" fmla="*/ 86 w 1183"/>
                <a:gd name="T41" fmla="*/ 54 h 710"/>
                <a:gd name="T42" fmla="*/ 70 w 1183"/>
                <a:gd name="T43" fmla="*/ 0 h 710"/>
                <a:gd name="T44" fmla="*/ 40 w 1183"/>
                <a:gd name="T45" fmla="*/ 0 h 710"/>
                <a:gd name="T46" fmla="*/ 0 w 1183"/>
                <a:gd name="T47" fmla="*/ 4 h 710"/>
                <a:gd name="T48" fmla="*/ 0 w 1183"/>
                <a:gd name="T49" fmla="*/ 100 h 7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83"/>
                <a:gd name="T76" fmla="*/ 0 h 710"/>
                <a:gd name="T77" fmla="*/ 1183 w 1183"/>
                <a:gd name="T78" fmla="*/ 710 h 7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83" h="710">
                  <a:moveTo>
                    <a:pt x="0" y="100"/>
                  </a:moveTo>
                  <a:lnTo>
                    <a:pt x="983" y="710"/>
                  </a:lnTo>
                  <a:lnTo>
                    <a:pt x="1183" y="682"/>
                  </a:lnTo>
                  <a:lnTo>
                    <a:pt x="1017" y="574"/>
                  </a:lnTo>
                  <a:lnTo>
                    <a:pt x="984" y="534"/>
                  </a:lnTo>
                  <a:lnTo>
                    <a:pt x="965" y="474"/>
                  </a:lnTo>
                  <a:lnTo>
                    <a:pt x="913" y="462"/>
                  </a:lnTo>
                  <a:lnTo>
                    <a:pt x="837" y="466"/>
                  </a:lnTo>
                  <a:lnTo>
                    <a:pt x="708" y="380"/>
                  </a:lnTo>
                  <a:lnTo>
                    <a:pt x="699" y="314"/>
                  </a:lnTo>
                  <a:lnTo>
                    <a:pt x="669" y="298"/>
                  </a:lnTo>
                  <a:lnTo>
                    <a:pt x="613" y="328"/>
                  </a:lnTo>
                  <a:lnTo>
                    <a:pt x="572" y="324"/>
                  </a:lnTo>
                  <a:lnTo>
                    <a:pt x="468" y="264"/>
                  </a:lnTo>
                  <a:lnTo>
                    <a:pt x="452" y="212"/>
                  </a:lnTo>
                  <a:lnTo>
                    <a:pt x="430" y="196"/>
                  </a:lnTo>
                  <a:lnTo>
                    <a:pt x="380" y="208"/>
                  </a:lnTo>
                  <a:lnTo>
                    <a:pt x="282" y="156"/>
                  </a:lnTo>
                  <a:lnTo>
                    <a:pt x="264" y="100"/>
                  </a:lnTo>
                  <a:lnTo>
                    <a:pt x="208" y="112"/>
                  </a:lnTo>
                  <a:lnTo>
                    <a:pt x="86" y="54"/>
                  </a:lnTo>
                  <a:lnTo>
                    <a:pt x="70" y="0"/>
                  </a:lnTo>
                  <a:lnTo>
                    <a:pt x="40" y="0"/>
                  </a:lnTo>
                  <a:lnTo>
                    <a:pt x="0" y="4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CC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61" name="Freeform 1093"/>
            <p:cNvSpPr>
              <a:spLocks/>
            </p:cNvSpPr>
            <p:nvPr/>
          </p:nvSpPr>
          <p:spPr bwMode="auto">
            <a:xfrm>
              <a:off x="2248" y="2918"/>
              <a:ext cx="420" cy="148"/>
            </a:xfrm>
            <a:custGeom>
              <a:avLst/>
              <a:gdLst>
                <a:gd name="T0" fmla="*/ 0 w 420"/>
                <a:gd name="T1" fmla="*/ 148 h 148"/>
                <a:gd name="T2" fmla="*/ 14 w 420"/>
                <a:gd name="T3" fmla="*/ 106 h 148"/>
                <a:gd name="T4" fmla="*/ 56 w 420"/>
                <a:gd name="T5" fmla="*/ 58 h 148"/>
                <a:gd name="T6" fmla="*/ 154 w 420"/>
                <a:gd name="T7" fmla="*/ 16 h 148"/>
                <a:gd name="T8" fmla="*/ 302 w 420"/>
                <a:gd name="T9" fmla="*/ 0 h 148"/>
                <a:gd name="T10" fmla="*/ 368 w 420"/>
                <a:gd name="T11" fmla="*/ 26 h 148"/>
                <a:gd name="T12" fmla="*/ 410 w 420"/>
                <a:gd name="T13" fmla="*/ 52 h 148"/>
                <a:gd name="T14" fmla="*/ 420 w 420"/>
                <a:gd name="T15" fmla="*/ 82 h 148"/>
                <a:gd name="T16" fmla="*/ 0 w 420"/>
                <a:gd name="T17" fmla="*/ 148 h 1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0"/>
                <a:gd name="T28" fmla="*/ 0 h 148"/>
                <a:gd name="T29" fmla="*/ 420 w 420"/>
                <a:gd name="T30" fmla="*/ 148 h 1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0" h="148">
                  <a:moveTo>
                    <a:pt x="0" y="148"/>
                  </a:moveTo>
                  <a:lnTo>
                    <a:pt x="14" y="106"/>
                  </a:lnTo>
                  <a:lnTo>
                    <a:pt x="56" y="58"/>
                  </a:lnTo>
                  <a:lnTo>
                    <a:pt x="154" y="16"/>
                  </a:lnTo>
                  <a:lnTo>
                    <a:pt x="302" y="0"/>
                  </a:lnTo>
                  <a:lnTo>
                    <a:pt x="368" y="26"/>
                  </a:lnTo>
                  <a:lnTo>
                    <a:pt x="410" y="52"/>
                  </a:lnTo>
                  <a:lnTo>
                    <a:pt x="420" y="82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00CC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62" name="Freeform 1094"/>
            <p:cNvSpPr>
              <a:spLocks/>
            </p:cNvSpPr>
            <p:nvPr/>
          </p:nvSpPr>
          <p:spPr bwMode="auto">
            <a:xfrm>
              <a:off x="2976" y="2812"/>
              <a:ext cx="432" cy="140"/>
            </a:xfrm>
            <a:custGeom>
              <a:avLst/>
              <a:gdLst>
                <a:gd name="T0" fmla="*/ 46 w 432"/>
                <a:gd name="T1" fmla="*/ 78 h 140"/>
                <a:gd name="T2" fmla="*/ 106 w 432"/>
                <a:gd name="T3" fmla="*/ 46 h 140"/>
                <a:gd name="T4" fmla="*/ 164 w 432"/>
                <a:gd name="T5" fmla="*/ 10 h 140"/>
                <a:gd name="T6" fmla="*/ 284 w 432"/>
                <a:gd name="T7" fmla="*/ 0 h 140"/>
                <a:gd name="T8" fmla="*/ 348 w 432"/>
                <a:gd name="T9" fmla="*/ 28 h 140"/>
                <a:gd name="T10" fmla="*/ 384 w 432"/>
                <a:gd name="T11" fmla="*/ 68 h 140"/>
                <a:gd name="T12" fmla="*/ 432 w 432"/>
                <a:gd name="T13" fmla="*/ 74 h 140"/>
                <a:gd name="T14" fmla="*/ 0 w 432"/>
                <a:gd name="T15" fmla="*/ 140 h 140"/>
                <a:gd name="T16" fmla="*/ 12 w 432"/>
                <a:gd name="T17" fmla="*/ 108 h 140"/>
                <a:gd name="T18" fmla="*/ 46 w 432"/>
                <a:gd name="T19" fmla="*/ 78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2"/>
                <a:gd name="T31" fmla="*/ 0 h 140"/>
                <a:gd name="T32" fmla="*/ 432 w 432"/>
                <a:gd name="T33" fmla="*/ 140 h 1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2" h="140">
                  <a:moveTo>
                    <a:pt x="46" y="78"/>
                  </a:moveTo>
                  <a:lnTo>
                    <a:pt x="106" y="46"/>
                  </a:lnTo>
                  <a:lnTo>
                    <a:pt x="164" y="10"/>
                  </a:lnTo>
                  <a:lnTo>
                    <a:pt x="284" y="0"/>
                  </a:lnTo>
                  <a:lnTo>
                    <a:pt x="348" y="28"/>
                  </a:lnTo>
                  <a:lnTo>
                    <a:pt x="384" y="68"/>
                  </a:lnTo>
                  <a:lnTo>
                    <a:pt x="432" y="74"/>
                  </a:lnTo>
                  <a:lnTo>
                    <a:pt x="0" y="140"/>
                  </a:lnTo>
                  <a:lnTo>
                    <a:pt x="12" y="108"/>
                  </a:lnTo>
                  <a:lnTo>
                    <a:pt x="46" y="78"/>
                  </a:lnTo>
                  <a:close/>
                </a:path>
              </a:pathLst>
            </a:custGeom>
            <a:solidFill>
              <a:srgbClr val="0000CC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63" name="Freeform 1095"/>
            <p:cNvSpPr>
              <a:spLocks/>
            </p:cNvSpPr>
            <p:nvPr/>
          </p:nvSpPr>
          <p:spPr bwMode="auto">
            <a:xfrm>
              <a:off x="3712" y="2710"/>
              <a:ext cx="378" cy="126"/>
            </a:xfrm>
            <a:custGeom>
              <a:avLst/>
              <a:gdLst>
                <a:gd name="T0" fmla="*/ 0 w 378"/>
                <a:gd name="T1" fmla="*/ 126 h 126"/>
                <a:gd name="T2" fmla="*/ 58 w 378"/>
                <a:gd name="T3" fmla="*/ 56 h 126"/>
                <a:gd name="T4" fmla="*/ 146 w 378"/>
                <a:gd name="T5" fmla="*/ 10 h 126"/>
                <a:gd name="T6" fmla="*/ 242 w 378"/>
                <a:gd name="T7" fmla="*/ 0 h 126"/>
                <a:gd name="T8" fmla="*/ 326 w 378"/>
                <a:gd name="T9" fmla="*/ 16 h 126"/>
                <a:gd name="T10" fmla="*/ 378 w 378"/>
                <a:gd name="T11" fmla="*/ 70 h 126"/>
                <a:gd name="T12" fmla="*/ 0 w 378"/>
                <a:gd name="T13" fmla="*/ 126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8"/>
                <a:gd name="T22" fmla="*/ 0 h 126"/>
                <a:gd name="T23" fmla="*/ 378 w 378"/>
                <a:gd name="T24" fmla="*/ 126 h 1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8" h="126">
                  <a:moveTo>
                    <a:pt x="0" y="126"/>
                  </a:moveTo>
                  <a:lnTo>
                    <a:pt x="58" y="56"/>
                  </a:lnTo>
                  <a:lnTo>
                    <a:pt x="146" y="10"/>
                  </a:lnTo>
                  <a:lnTo>
                    <a:pt x="242" y="0"/>
                  </a:lnTo>
                  <a:lnTo>
                    <a:pt x="326" y="16"/>
                  </a:lnTo>
                  <a:lnTo>
                    <a:pt x="378" y="7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00CC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64" name="Freeform 1096"/>
            <p:cNvSpPr>
              <a:spLocks/>
            </p:cNvSpPr>
            <p:nvPr/>
          </p:nvSpPr>
          <p:spPr bwMode="auto">
            <a:xfrm>
              <a:off x="4368" y="2618"/>
              <a:ext cx="320" cy="118"/>
            </a:xfrm>
            <a:custGeom>
              <a:avLst/>
              <a:gdLst>
                <a:gd name="T0" fmla="*/ 0 w 320"/>
                <a:gd name="T1" fmla="*/ 118 h 118"/>
                <a:gd name="T2" fmla="*/ 38 w 320"/>
                <a:gd name="T3" fmla="*/ 58 h 118"/>
                <a:gd name="T4" fmla="*/ 86 w 320"/>
                <a:gd name="T5" fmla="*/ 22 h 118"/>
                <a:gd name="T6" fmla="*/ 140 w 320"/>
                <a:gd name="T7" fmla="*/ 0 h 118"/>
                <a:gd name="T8" fmla="*/ 210 w 320"/>
                <a:gd name="T9" fmla="*/ 4 h 118"/>
                <a:gd name="T10" fmla="*/ 282 w 320"/>
                <a:gd name="T11" fmla="*/ 30 h 118"/>
                <a:gd name="T12" fmla="*/ 320 w 320"/>
                <a:gd name="T13" fmla="*/ 72 h 118"/>
                <a:gd name="T14" fmla="*/ 0 w 320"/>
                <a:gd name="T15" fmla="*/ 118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0"/>
                <a:gd name="T25" fmla="*/ 0 h 118"/>
                <a:gd name="T26" fmla="*/ 320 w 320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0" h="118">
                  <a:moveTo>
                    <a:pt x="0" y="118"/>
                  </a:moveTo>
                  <a:lnTo>
                    <a:pt x="38" y="58"/>
                  </a:lnTo>
                  <a:lnTo>
                    <a:pt x="86" y="22"/>
                  </a:lnTo>
                  <a:lnTo>
                    <a:pt x="140" y="0"/>
                  </a:lnTo>
                  <a:lnTo>
                    <a:pt x="210" y="4"/>
                  </a:lnTo>
                  <a:lnTo>
                    <a:pt x="282" y="30"/>
                  </a:lnTo>
                  <a:lnTo>
                    <a:pt x="320" y="72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CC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65" name="Freeform 1097"/>
            <p:cNvSpPr>
              <a:spLocks/>
            </p:cNvSpPr>
            <p:nvPr/>
          </p:nvSpPr>
          <p:spPr bwMode="auto">
            <a:xfrm>
              <a:off x="4968" y="2524"/>
              <a:ext cx="310" cy="122"/>
            </a:xfrm>
            <a:custGeom>
              <a:avLst/>
              <a:gdLst>
                <a:gd name="T0" fmla="*/ 6 w 310"/>
                <a:gd name="T1" fmla="*/ 90 h 122"/>
                <a:gd name="T2" fmla="*/ 50 w 310"/>
                <a:gd name="T3" fmla="*/ 40 h 122"/>
                <a:gd name="T4" fmla="*/ 122 w 310"/>
                <a:gd name="T5" fmla="*/ 4 h 122"/>
                <a:gd name="T6" fmla="*/ 204 w 310"/>
                <a:gd name="T7" fmla="*/ 0 h 122"/>
                <a:gd name="T8" fmla="*/ 264 w 310"/>
                <a:gd name="T9" fmla="*/ 20 h 122"/>
                <a:gd name="T10" fmla="*/ 310 w 310"/>
                <a:gd name="T11" fmla="*/ 54 h 122"/>
                <a:gd name="T12" fmla="*/ 306 w 310"/>
                <a:gd name="T13" fmla="*/ 74 h 122"/>
                <a:gd name="T14" fmla="*/ 148 w 310"/>
                <a:gd name="T15" fmla="*/ 102 h 122"/>
                <a:gd name="T16" fmla="*/ 0 w 310"/>
                <a:gd name="T17" fmla="*/ 122 h 122"/>
                <a:gd name="T18" fmla="*/ 6 w 310"/>
                <a:gd name="T19" fmla="*/ 90 h 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0"/>
                <a:gd name="T31" fmla="*/ 0 h 122"/>
                <a:gd name="T32" fmla="*/ 310 w 310"/>
                <a:gd name="T33" fmla="*/ 122 h 1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0" h="122">
                  <a:moveTo>
                    <a:pt x="6" y="90"/>
                  </a:moveTo>
                  <a:lnTo>
                    <a:pt x="50" y="40"/>
                  </a:lnTo>
                  <a:lnTo>
                    <a:pt x="122" y="4"/>
                  </a:lnTo>
                  <a:lnTo>
                    <a:pt x="204" y="0"/>
                  </a:lnTo>
                  <a:lnTo>
                    <a:pt x="264" y="20"/>
                  </a:lnTo>
                  <a:lnTo>
                    <a:pt x="310" y="54"/>
                  </a:lnTo>
                  <a:lnTo>
                    <a:pt x="306" y="74"/>
                  </a:lnTo>
                  <a:lnTo>
                    <a:pt x="148" y="102"/>
                  </a:lnTo>
                  <a:lnTo>
                    <a:pt x="0" y="122"/>
                  </a:lnTo>
                  <a:lnTo>
                    <a:pt x="6" y="90"/>
                  </a:lnTo>
                  <a:close/>
                </a:path>
              </a:pathLst>
            </a:custGeom>
            <a:solidFill>
              <a:srgbClr val="0000CC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6" name="Group 1098"/>
          <p:cNvGrpSpPr>
            <a:grpSpLocks/>
          </p:cNvGrpSpPr>
          <p:nvPr/>
        </p:nvGrpSpPr>
        <p:grpSpPr bwMode="auto">
          <a:xfrm>
            <a:off x="928688" y="3465514"/>
            <a:ext cx="6784975" cy="1708150"/>
            <a:chOff x="860" y="2013"/>
            <a:chExt cx="4274" cy="1076"/>
          </a:xfrm>
        </p:grpSpPr>
        <p:sp>
          <p:nvSpPr>
            <p:cNvPr id="267" name="Freeform 1099"/>
            <p:cNvSpPr>
              <a:spLocks/>
            </p:cNvSpPr>
            <p:nvPr/>
          </p:nvSpPr>
          <p:spPr bwMode="auto">
            <a:xfrm>
              <a:off x="860" y="2013"/>
              <a:ext cx="4274" cy="967"/>
            </a:xfrm>
            <a:custGeom>
              <a:avLst/>
              <a:gdLst>
                <a:gd name="T0" fmla="*/ 0 w 4274"/>
                <a:gd name="T1" fmla="*/ 374 h 967"/>
                <a:gd name="T2" fmla="*/ 4 w 4274"/>
                <a:gd name="T3" fmla="*/ 0 h 967"/>
                <a:gd name="T4" fmla="*/ 1789 w 4274"/>
                <a:gd name="T5" fmla="*/ 531 h 967"/>
                <a:gd name="T6" fmla="*/ 4267 w 4274"/>
                <a:gd name="T7" fmla="*/ 240 h 967"/>
                <a:gd name="T8" fmla="*/ 4274 w 4274"/>
                <a:gd name="T9" fmla="*/ 525 h 967"/>
                <a:gd name="T10" fmla="*/ 1277 w 4274"/>
                <a:gd name="T11" fmla="*/ 967 h 967"/>
                <a:gd name="T12" fmla="*/ 0 w 4274"/>
                <a:gd name="T13" fmla="*/ 374 h 9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74"/>
                <a:gd name="T22" fmla="*/ 0 h 967"/>
                <a:gd name="T23" fmla="*/ 4274 w 4274"/>
                <a:gd name="T24" fmla="*/ 967 h 9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74" h="967">
                  <a:moveTo>
                    <a:pt x="0" y="374"/>
                  </a:moveTo>
                  <a:lnTo>
                    <a:pt x="4" y="0"/>
                  </a:lnTo>
                  <a:lnTo>
                    <a:pt x="1789" y="531"/>
                  </a:lnTo>
                  <a:lnTo>
                    <a:pt x="4267" y="240"/>
                  </a:lnTo>
                  <a:lnTo>
                    <a:pt x="4274" y="525"/>
                  </a:lnTo>
                  <a:lnTo>
                    <a:pt x="1277" y="967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rgbClr val="FFFF99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68" name="Freeform 1100"/>
            <p:cNvSpPr>
              <a:spLocks/>
            </p:cNvSpPr>
            <p:nvPr/>
          </p:nvSpPr>
          <p:spPr bwMode="auto">
            <a:xfrm>
              <a:off x="864" y="2379"/>
              <a:ext cx="4269" cy="710"/>
            </a:xfrm>
            <a:custGeom>
              <a:avLst/>
              <a:gdLst>
                <a:gd name="T0" fmla="*/ 0 w 4269"/>
                <a:gd name="T1" fmla="*/ 0 h 710"/>
                <a:gd name="T2" fmla="*/ 1265 w 4269"/>
                <a:gd name="T3" fmla="*/ 584 h 710"/>
                <a:gd name="T4" fmla="*/ 4269 w 4269"/>
                <a:gd name="T5" fmla="*/ 159 h 710"/>
                <a:gd name="T6" fmla="*/ 4266 w 4269"/>
                <a:gd name="T7" fmla="*/ 261 h 710"/>
                <a:gd name="T8" fmla="*/ 1256 w 4269"/>
                <a:gd name="T9" fmla="*/ 710 h 710"/>
                <a:gd name="T10" fmla="*/ 0 w 4269"/>
                <a:gd name="T11" fmla="*/ 111 h 710"/>
                <a:gd name="T12" fmla="*/ 0 w 4269"/>
                <a:gd name="T13" fmla="*/ 0 h 7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69"/>
                <a:gd name="T22" fmla="*/ 0 h 710"/>
                <a:gd name="T23" fmla="*/ 4269 w 4269"/>
                <a:gd name="T24" fmla="*/ 710 h 7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69" h="710">
                  <a:moveTo>
                    <a:pt x="0" y="0"/>
                  </a:moveTo>
                  <a:lnTo>
                    <a:pt x="1265" y="584"/>
                  </a:lnTo>
                  <a:lnTo>
                    <a:pt x="4269" y="159"/>
                  </a:lnTo>
                  <a:lnTo>
                    <a:pt x="4266" y="261"/>
                  </a:lnTo>
                  <a:lnTo>
                    <a:pt x="1256" y="710"/>
                  </a:lnTo>
                  <a:lnTo>
                    <a:pt x="0" y="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69" name="Line 1101"/>
            <p:cNvSpPr>
              <a:spLocks noChangeShapeType="1"/>
            </p:cNvSpPr>
            <p:nvPr/>
          </p:nvSpPr>
          <p:spPr bwMode="auto">
            <a:xfrm>
              <a:off x="2129" y="2963"/>
              <a:ext cx="0" cy="1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270" name="Text Box 1102"/>
          <p:cNvSpPr txBox="1">
            <a:spLocks noChangeArrowheads="1"/>
          </p:cNvSpPr>
          <p:nvPr/>
        </p:nvSpPr>
        <p:spPr bwMode="auto">
          <a:xfrm>
            <a:off x="3617913" y="5737226"/>
            <a:ext cx="4086225" cy="608013"/>
          </a:xfrm>
          <a:prstGeom prst="rect">
            <a:avLst/>
          </a:prstGeom>
          <a:solidFill>
            <a:srgbClr val="FFFF99">
              <a:alpha val="50195"/>
            </a:srgbClr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de-DE" sz="3200" dirty="0">
                <a:solidFill>
                  <a:srgbClr val="211E1B"/>
                </a:solidFill>
              </a:rPr>
              <a:t>... </a:t>
            </a:r>
            <a:r>
              <a:rPr lang="de-DE" sz="3200" dirty="0" err="1">
                <a:solidFill>
                  <a:srgbClr val="211E1B"/>
                </a:solidFill>
              </a:rPr>
              <a:t>beluchting</a:t>
            </a:r>
            <a:endParaRPr lang="de-DE" sz="3200" dirty="0">
              <a:solidFill>
                <a:srgbClr val="211E1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250825" y="620713"/>
            <a:ext cx="8229600" cy="1143000"/>
          </a:xfrm>
        </p:spPr>
        <p:txBody>
          <a:bodyPr anchor="t"/>
          <a:lstStyle/>
          <a:p>
            <a:pPr algn="l" eaLnBrk="1" hangingPunct="1"/>
            <a:r>
              <a:rPr lang="nl-NL" sz="2800" b="1" dirty="0">
                <a:latin typeface="Arial" charset="0"/>
                <a:cs typeface="Arial" charset="0"/>
              </a:rPr>
              <a:t>Daktechniek</a:t>
            </a:r>
          </a:p>
        </p:txBody>
      </p:sp>
      <p:pic>
        <p:nvPicPr>
          <p:cNvPr id="78" name="Picture 99" descr="FD25-3dim"/>
          <p:cNvPicPr preferRelativeResize="0">
            <a:picLocks noChangeAspect="1" noChangeArrowheads="1"/>
          </p:cNvPicPr>
          <p:nvPr/>
        </p:nvPicPr>
        <p:blipFill>
          <a:blip r:embed="rId3" cstate="print"/>
          <a:srcRect t="227" b="7362"/>
          <a:stretch>
            <a:fillRect/>
          </a:stretch>
        </p:blipFill>
        <p:spPr bwMode="auto">
          <a:xfrm>
            <a:off x="936626" y="1516063"/>
            <a:ext cx="6781800" cy="48006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79" name="Text Box 100"/>
          <p:cNvSpPr txBox="1">
            <a:spLocks noChangeArrowheads="1"/>
          </p:cNvSpPr>
          <p:nvPr/>
        </p:nvSpPr>
        <p:spPr bwMode="auto">
          <a:xfrm>
            <a:off x="3022601" y="5707063"/>
            <a:ext cx="4695825" cy="608013"/>
          </a:xfrm>
          <a:prstGeom prst="rect">
            <a:avLst/>
          </a:prstGeom>
          <a:solidFill>
            <a:srgbClr val="0000FF">
              <a:alpha val="50195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de-DE" sz="3200" dirty="0">
                <a:solidFill>
                  <a:schemeClr val="bg1"/>
                </a:solidFill>
              </a:rPr>
              <a:t>… </a:t>
            </a:r>
            <a:r>
              <a:rPr lang="de-DE" sz="3200" dirty="0" err="1">
                <a:solidFill>
                  <a:schemeClr val="bg1"/>
                </a:solidFill>
              </a:rPr>
              <a:t>watervoorziening</a:t>
            </a:r>
            <a:endParaRPr lang="de-DE" sz="3200" dirty="0"/>
          </a:p>
        </p:txBody>
      </p:sp>
      <p:grpSp>
        <p:nvGrpSpPr>
          <p:cNvPr id="2" name="Group 101"/>
          <p:cNvGrpSpPr>
            <a:grpSpLocks/>
          </p:cNvGrpSpPr>
          <p:nvPr/>
        </p:nvGrpSpPr>
        <p:grpSpPr bwMode="auto">
          <a:xfrm>
            <a:off x="1628776" y="2887663"/>
            <a:ext cx="5994400" cy="1066800"/>
            <a:chOff x="1504" y="1488"/>
            <a:chExt cx="3776" cy="672"/>
          </a:xfrm>
        </p:grpSpPr>
        <p:grpSp>
          <p:nvGrpSpPr>
            <p:cNvPr id="3" name="Group 102"/>
            <p:cNvGrpSpPr>
              <a:grpSpLocks/>
            </p:cNvGrpSpPr>
            <p:nvPr/>
          </p:nvGrpSpPr>
          <p:grpSpPr bwMode="auto">
            <a:xfrm>
              <a:off x="1504" y="1488"/>
              <a:ext cx="2298" cy="624"/>
              <a:chOff x="1504" y="1536"/>
              <a:chExt cx="2298" cy="624"/>
            </a:xfrm>
          </p:grpSpPr>
          <p:sp>
            <p:nvSpPr>
              <p:cNvPr id="97" name="Freeform 103"/>
              <p:cNvSpPr>
                <a:spLocks/>
              </p:cNvSpPr>
              <p:nvPr/>
            </p:nvSpPr>
            <p:spPr bwMode="auto">
              <a:xfrm>
                <a:off x="1504" y="1536"/>
                <a:ext cx="93" cy="128"/>
              </a:xfrm>
              <a:custGeom>
                <a:avLst/>
                <a:gdLst>
                  <a:gd name="T0" fmla="*/ 54 w 95"/>
                  <a:gd name="T1" fmla="*/ 116 h 104"/>
                  <a:gd name="T2" fmla="*/ 16 w 95"/>
                  <a:gd name="T3" fmla="*/ 73 h 104"/>
                  <a:gd name="T4" fmla="*/ 4 w 95"/>
                  <a:gd name="T5" fmla="*/ 245 h 104"/>
                  <a:gd name="T6" fmla="*/ 0 w 95"/>
                  <a:gd name="T7" fmla="*/ 388 h 104"/>
                  <a:gd name="T8" fmla="*/ 12 w 95"/>
                  <a:gd name="T9" fmla="*/ 773 h 104"/>
                  <a:gd name="T10" fmla="*/ 23 w 95"/>
                  <a:gd name="T11" fmla="*/ 1260 h 104"/>
                  <a:gd name="T12" fmla="*/ 30 w 95"/>
                  <a:gd name="T13" fmla="*/ 1036 h 104"/>
                  <a:gd name="T14" fmla="*/ 69 w 95"/>
                  <a:gd name="T15" fmla="*/ 964 h 104"/>
                  <a:gd name="T16" fmla="*/ 68 w 95"/>
                  <a:gd name="T17" fmla="*/ 588 h 104"/>
                  <a:gd name="T18" fmla="*/ 68 w 95"/>
                  <a:gd name="T19" fmla="*/ 267 h 104"/>
                  <a:gd name="T20" fmla="*/ 52 w 95"/>
                  <a:gd name="T21" fmla="*/ 245 h 104"/>
                  <a:gd name="T22" fmla="*/ 54 w 95"/>
                  <a:gd name="T23" fmla="*/ 116 h 1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5"/>
                  <a:gd name="T37" fmla="*/ 0 h 104"/>
                  <a:gd name="T38" fmla="*/ 95 w 95"/>
                  <a:gd name="T39" fmla="*/ 104 h 10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5" h="104">
                    <a:moveTo>
                      <a:pt x="66" y="10"/>
                    </a:moveTo>
                    <a:cubicBezTo>
                      <a:pt x="51" y="0"/>
                      <a:pt x="32" y="5"/>
                      <a:pt x="16" y="6"/>
                    </a:cubicBezTo>
                    <a:cubicBezTo>
                      <a:pt x="4" y="9"/>
                      <a:pt x="9" y="5"/>
                      <a:pt x="4" y="20"/>
                    </a:cubicBezTo>
                    <a:cubicBezTo>
                      <a:pt x="3" y="24"/>
                      <a:pt x="0" y="32"/>
                      <a:pt x="0" y="32"/>
                    </a:cubicBezTo>
                    <a:cubicBezTo>
                      <a:pt x="2" y="45"/>
                      <a:pt x="1" y="56"/>
                      <a:pt x="12" y="64"/>
                    </a:cubicBezTo>
                    <a:cubicBezTo>
                      <a:pt x="17" y="85"/>
                      <a:pt x="7" y="98"/>
                      <a:pt x="30" y="104"/>
                    </a:cubicBezTo>
                    <a:cubicBezTo>
                      <a:pt x="41" y="100"/>
                      <a:pt x="36" y="94"/>
                      <a:pt x="42" y="86"/>
                    </a:cubicBezTo>
                    <a:cubicBezTo>
                      <a:pt x="47" y="79"/>
                      <a:pt x="82" y="81"/>
                      <a:pt x="92" y="80"/>
                    </a:cubicBezTo>
                    <a:cubicBezTo>
                      <a:pt x="91" y="69"/>
                      <a:pt x="90" y="59"/>
                      <a:pt x="90" y="48"/>
                    </a:cubicBezTo>
                    <a:cubicBezTo>
                      <a:pt x="90" y="46"/>
                      <a:pt x="95" y="24"/>
                      <a:pt x="90" y="22"/>
                    </a:cubicBezTo>
                    <a:cubicBezTo>
                      <a:pt x="82" y="18"/>
                      <a:pt x="73" y="21"/>
                      <a:pt x="64" y="20"/>
                    </a:cubicBezTo>
                    <a:cubicBezTo>
                      <a:pt x="59" y="6"/>
                      <a:pt x="56" y="7"/>
                      <a:pt x="66" y="1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98" name="Freeform 104"/>
              <p:cNvSpPr>
                <a:spLocks/>
              </p:cNvSpPr>
              <p:nvPr/>
            </p:nvSpPr>
            <p:spPr bwMode="auto">
              <a:xfrm>
                <a:off x="1646" y="1650"/>
                <a:ext cx="109" cy="101"/>
              </a:xfrm>
              <a:custGeom>
                <a:avLst/>
                <a:gdLst>
                  <a:gd name="T0" fmla="*/ 30 w 112"/>
                  <a:gd name="T1" fmla="*/ 48 h 82"/>
                  <a:gd name="T2" fmla="*/ 18 w 112"/>
                  <a:gd name="T3" fmla="*/ 220 h 82"/>
                  <a:gd name="T4" fmla="*/ 12 w 112"/>
                  <a:gd name="T5" fmla="*/ 339 h 82"/>
                  <a:gd name="T6" fmla="*/ 14 w 112"/>
                  <a:gd name="T7" fmla="*/ 634 h 82"/>
                  <a:gd name="T8" fmla="*/ 28 w 112"/>
                  <a:gd name="T9" fmla="*/ 758 h 82"/>
                  <a:gd name="T10" fmla="*/ 51 w 112"/>
                  <a:gd name="T11" fmla="*/ 1000 h 82"/>
                  <a:gd name="T12" fmla="*/ 75 w 112"/>
                  <a:gd name="T13" fmla="*/ 854 h 82"/>
                  <a:gd name="T14" fmla="*/ 81 w 112"/>
                  <a:gd name="T15" fmla="*/ 634 h 82"/>
                  <a:gd name="T16" fmla="*/ 54 w 112"/>
                  <a:gd name="T17" fmla="*/ 418 h 82"/>
                  <a:gd name="T18" fmla="*/ 47 w 112"/>
                  <a:gd name="T19" fmla="*/ 201 h 82"/>
                  <a:gd name="T20" fmla="*/ 28 w 112"/>
                  <a:gd name="T21" fmla="*/ 96 h 82"/>
                  <a:gd name="T22" fmla="*/ 30 w 112"/>
                  <a:gd name="T23" fmla="*/ 48 h 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2"/>
                  <a:gd name="T37" fmla="*/ 0 h 82"/>
                  <a:gd name="T38" fmla="*/ 112 w 112"/>
                  <a:gd name="T39" fmla="*/ 82 h 8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2" h="82">
                    <a:moveTo>
                      <a:pt x="42" y="4"/>
                    </a:moveTo>
                    <a:cubicBezTo>
                      <a:pt x="21" y="20"/>
                      <a:pt x="45" y="0"/>
                      <a:pt x="30" y="18"/>
                    </a:cubicBezTo>
                    <a:cubicBezTo>
                      <a:pt x="26" y="23"/>
                      <a:pt x="17" y="25"/>
                      <a:pt x="12" y="28"/>
                    </a:cubicBezTo>
                    <a:cubicBezTo>
                      <a:pt x="9" y="38"/>
                      <a:pt x="0" y="47"/>
                      <a:pt x="14" y="52"/>
                    </a:cubicBezTo>
                    <a:cubicBezTo>
                      <a:pt x="22" y="60"/>
                      <a:pt x="29" y="59"/>
                      <a:pt x="40" y="62"/>
                    </a:cubicBezTo>
                    <a:cubicBezTo>
                      <a:pt x="46" y="71"/>
                      <a:pt x="60" y="75"/>
                      <a:pt x="70" y="82"/>
                    </a:cubicBezTo>
                    <a:cubicBezTo>
                      <a:pt x="89" y="80"/>
                      <a:pt x="90" y="82"/>
                      <a:pt x="102" y="70"/>
                    </a:cubicBezTo>
                    <a:cubicBezTo>
                      <a:pt x="104" y="63"/>
                      <a:pt x="110" y="59"/>
                      <a:pt x="112" y="52"/>
                    </a:cubicBezTo>
                    <a:cubicBezTo>
                      <a:pt x="105" y="34"/>
                      <a:pt x="95" y="36"/>
                      <a:pt x="76" y="34"/>
                    </a:cubicBezTo>
                    <a:cubicBezTo>
                      <a:pt x="74" y="31"/>
                      <a:pt x="67" y="19"/>
                      <a:pt x="62" y="16"/>
                    </a:cubicBezTo>
                    <a:cubicBezTo>
                      <a:pt x="56" y="13"/>
                      <a:pt x="45" y="14"/>
                      <a:pt x="40" y="8"/>
                    </a:cubicBezTo>
                    <a:cubicBezTo>
                      <a:pt x="39" y="7"/>
                      <a:pt x="41" y="5"/>
                      <a:pt x="42" y="4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99" name="Freeform 105"/>
              <p:cNvSpPr>
                <a:spLocks/>
              </p:cNvSpPr>
              <p:nvPr/>
            </p:nvSpPr>
            <p:spPr bwMode="auto">
              <a:xfrm>
                <a:off x="1797" y="1576"/>
                <a:ext cx="103" cy="98"/>
              </a:xfrm>
              <a:custGeom>
                <a:avLst/>
                <a:gdLst>
                  <a:gd name="T0" fmla="*/ 44 w 106"/>
                  <a:gd name="T1" fmla="*/ 0 h 80"/>
                  <a:gd name="T2" fmla="*/ 27 w 106"/>
                  <a:gd name="T3" fmla="*/ 162 h 80"/>
                  <a:gd name="T4" fmla="*/ 15 w 106"/>
                  <a:gd name="T5" fmla="*/ 201 h 80"/>
                  <a:gd name="T6" fmla="*/ 17 w 106"/>
                  <a:gd name="T7" fmla="*/ 572 h 80"/>
                  <a:gd name="T8" fmla="*/ 17 w 106"/>
                  <a:gd name="T9" fmla="*/ 647 h 80"/>
                  <a:gd name="T10" fmla="*/ 17 w 106"/>
                  <a:gd name="T11" fmla="*/ 712 h 80"/>
                  <a:gd name="T12" fmla="*/ 17 w 106"/>
                  <a:gd name="T13" fmla="*/ 909 h 80"/>
                  <a:gd name="T14" fmla="*/ 44 w 106"/>
                  <a:gd name="T15" fmla="*/ 662 h 80"/>
                  <a:gd name="T16" fmla="*/ 72 w 106"/>
                  <a:gd name="T17" fmla="*/ 601 h 80"/>
                  <a:gd name="T18" fmla="*/ 63 w 106"/>
                  <a:gd name="T19" fmla="*/ 134 h 80"/>
                  <a:gd name="T20" fmla="*/ 51 w 106"/>
                  <a:gd name="T21" fmla="*/ 0 h 80"/>
                  <a:gd name="T22" fmla="*/ 44 w 106"/>
                  <a:gd name="T23" fmla="*/ 0 h 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6"/>
                  <a:gd name="T37" fmla="*/ 0 h 80"/>
                  <a:gd name="T38" fmla="*/ 106 w 106"/>
                  <a:gd name="T39" fmla="*/ 80 h 8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6" h="80">
                    <a:moveTo>
                      <a:pt x="59" y="0"/>
                    </a:moveTo>
                    <a:cubicBezTo>
                      <a:pt x="39" y="3"/>
                      <a:pt x="48" y="0"/>
                      <a:pt x="39" y="14"/>
                    </a:cubicBezTo>
                    <a:cubicBezTo>
                      <a:pt x="35" y="21"/>
                      <a:pt x="23" y="17"/>
                      <a:pt x="15" y="18"/>
                    </a:cubicBezTo>
                    <a:cubicBezTo>
                      <a:pt x="0" y="28"/>
                      <a:pt x="6" y="39"/>
                      <a:pt x="17" y="50"/>
                    </a:cubicBezTo>
                    <a:cubicBezTo>
                      <a:pt x="18" y="52"/>
                      <a:pt x="18" y="54"/>
                      <a:pt x="19" y="56"/>
                    </a:cubicBezTo>
                    <a:cubicBezTo>
                      <a:pt x="20" y="58"/>
                      <a:pt x="22" y="60"/>
                      <a:pt x="23" y="62"/>
                    </a:cubicBezTo>
                    <a:cubicBezTo>
                      <a:pt x="25" y="68"/>
                      <a:pt x="29" y="80"/>
                      <a:pt x="29" y="80"/>
                    </a:cubicBezTo>
                    <a:cubicBezTo>
                      <a:pt x="64" y="76"/>
                      <a:pt x="38" y="72"/>
                      <a:pt x="59" y="58"/>
                    </a:cubicBezTo>
                    <a:cubicBezTo>
                      <a:pt x="68" y="52"/>
                      <a:pt x="92" y="53"/>
                      <a:pt x="101" y="52"/>
                    </a:cubicBezTo>
                    <a:cubicBezTo>
                      <a:pt x="103" y="32"/>
                      <a:pt x="106" y="21"/>
                      <a:pt x="87" y="12"/>
                    </a:cubicBezTo>
                    <a:cubicBezTo>
                      <a:pt x="84" y="4"/>
                      <a:pt x="80" y="5"/>
                      <a:pt x="73" y="0"/>
                    </a:cubicBezTo>
                    <a:cubicBezTo>
                      <a:pt x="60" y="2"/>
                      <a:pt x="64" y="5"/>
                      <a:pt x="59" y="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0" name="Freeform 106"/>
              <p:cNvSpPr>
                <a:spLocks/>
              </p:cNvSpPr>
              <p:nvPr/>
            </p:nvSpPr>
            <p:spPr bwMode="auto">
              <a:xfrm>
                <a:off x="1907" y="1698"/>
                <a:ext cx="73" cy="113"/>
              </a:xfrm>
              <a:custGeom>
                <a:avLst/>
                <a:gdLst>
                  <a:gd name="T0" fmla="*/ 35 w 75"/>
                  <a:gd name="T1" fmla="*/ 0 h 92"/>
                  <a:gd name="T2" fmla="*/ 11 w 75"/>
                  <a:gd name="T3" fmla="*/ 198 h 92"/>
                  <a:gd name="T4" fmla="*/ 11 w 75"/>
                  <a:gd name="T5" fmla="*/ 996 h 92"/>
                  <a:gd name="T6" fmla="*/ 23 w 75"/>
                  <a:gd name="T7" fmla="*/ 1038 h 92"/>
                  <a:gd name="T8" fmla="*/ 53 w 75"/>
                  <a:gd name="T9" fmla="*/ 777 h 92"/>
                  <a:gd name="T10" fmla="*/ 53 w 75"/>
                  <a:gd name="T11" fmla="*/ 243 h 92"/>
                  <a:gd name="T12" fmla="*/ 35 w 75"/>
                  <a:gd name="T13" fmla="*/ 0 h 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92"/>
                  <a:gd name="T23" fmla="*/ 75 w 75"/>
                  <a:gd name="T24" fmla="*/ 92 h 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92">
                    <a:moveTo>
                      <a:pt x="47" y="0"/>
                    </a:moveTo>
                    <a:cubicBezTo>
                      <a:pt x="38" y="13"/>
                      <a:pt x="25" y="14"/>
                      <a:pt x="11" y="16"/>
                    </a:cubicBezTo>
                    <a:cubicBezTo>
                      <a:pt x="0" y="32"/>
                      <a:pt x="6" y="69"/>
                      <a:pt x="11" y="84"/>
                    </a:cubicBezTo>
                    <a:cubicBezTo>
                      <a:pt x="13" y="92"/>
                      <a:pt x="27" y="87"/>
                      <a:pt x="35" y="88"/>
                    </a:cubicBezTo>
                    <a:cubicBezTo>
                      <a:pt x="70" y="85"/>
                      <a:pt x="60" y="89"/>
                      <a:pt x="75" y="66"/>
                    </a:cubicBezTo>
                    <a:cubicBezTo>
                      <a:pt x="73" y="46"/>
                      <a:pt x="69" y="39"/>
                      <a:pt x="75" y="20"/>
                    </a:cubicBezTo>
                    <a:cubicBezTo>
                      <a:pt x="72" y="0"/>
                      <a:pt x="66" y="0"/>
                      <a:pt x="47" y="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1" name="Freeform 107"/>
              <p:cNvSpPr>
                <a:spLocks/>
              </p:cNvSpPr>
              <p:nvPr/>
            </p:nvSpPr>
            <p:spPr bwMode="auto">
              <a:xfrm>
                <a:off x="2060" y="1638"/>
                <a:ext cx="96" cy="123"/>
              </a:xfrm>
              <a:custGeom>
                <a:avLst/>
                <a:gdLst>
                  <a:gd name="T0" fmla="*/ 65 w 98"/>
                  <a:gd name="T1" fmla="*/ 245 h 100"/>
                  <a:gd name="T2" fmla="*/ 40 w 98"/>
                  <a:gd name="T3" fmla="*/ 140 h 100"/>
                  <a:gd name="T4" fmla="*/ 24 w 98"/>
                  <a:gd name="T5" fmla="*/ 2 h 100"/>
                  <a:gd name="T6" fmla="*/ 24 w 98"/>
                  <a:gd name="T7" fmla="*/ 0 h 100"/>
                  <a:gd name="T8" fmla="*/ 2 w 98"/>
                  <a:gd name="T9" fmla="*/ 387 h 100"/>
                  <a:gd name="T10" fmla="*/ 4 w 98"/>
                  <a:gd name="T11" fmla="*/ 598 h 100"/>
                  <a:gd name="T12" fmla="*/ 8 w 98"/>
                  <a:gd name="T13" fmla="*/ 678 h 100"/>
                  <a:gd name="T14" fmla="*/ 36 w 98"/>
                  <a:gd name="T15" fmla="*/ 1203 h 100"/>
                  <a:gd name="T16" fmla="*/ 46 w 98"/>
                  <a:gd name="T17" fmla="*/ 795 h 100"/>
                  <a:gd name="T18" fmla="*/ 74 w 98"/>
                  <a:gd name="T19" fmla="*/ 646 h 100"/>
                  <a:gd name="T20" fmla="*/ 65 w 98"/>
                  <a:gd name="T21" fmla="*/ 315 h 100"/>
                  <a:gd name="T22" fmla="*/ 65 w 98"/>
                  <a:gd name="T23" fmla="*/ 245 h 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8"/>
                  <a:gd name="T37" fmla="*/ 0 h 100"/>
                  <a:gd name="T38" fmla="*/ 98 w 98"/>
                  <a:gd name="T39" fmla="*/ 100 h 1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8" h="100">
                    <a:moveTo>
                      <a:pt x="82" y="20"/>
                    </a:moveTo>
                    <a:cubicBezTo>
                      <a:pt x="66" y="18"/>
                      <a:pt x="65" y="16"/>
                      <a:pt x="52" y="12"/>
                    </a:cubicBezTo>
                    <a:cubicBezTo>
                      <a:pt x="41" y="3"/>
                      <a:pt x="47" y="7"/>
                      <a:pt x="32" y="2"/>
                    </a:cubicBezTo>
                    <a:cubicBezTo>
                      <a:pt x="30" y="1"/>
                      <a:pt x="26" y="0"/>
                      <a:pt x="26" y="0"/>
                    </a:cubicBezTo>
                    <a:cubicBezTo>
                      <a:pt x="0" y="3"/>
                      <a:pt x="4" y="6"/>
                      <a:pt x="2" y="32"/>
                    </a:cubicBezTo>
                    <a:cubicBezTo>
                      <a:pt x="3" y="38"/>
                      <a:pt x="3" y="44"/>
                      <a:pt x="4" y="50"/>
                    </a:cubicBezTo>
                    <a:cubicBezTo>
                      <a:pt x="5" y="52"/>
                      <a:pt x="7" y="54"/>
                      <a:pt x="8" y="56"/>
                    </a:cubicBezTo>
                    <a:cubicBezTo>
                      <a:pt x="19" y="91"/>
                      <a:pt x="1" y="94"/>
                      <a:pt x="48" y="100"/>
                    </a:cubicBezTo>
                    <a:cubicBezTo>
                      <a:pt x="61" y="91"/>
                      <a:pt x="53" y="81"/>
                      <a:pt x="58" y="66"/>
                    </a:cubicBezTo>
                    <a:cubicBezTo>
                      <a:pt x="60" y="59"/>
                      <a:pt x="96" y="54"/>
                      <a:pt x="98" y="54"/>
                    </a:cubicBezTo>
                    <a:cubicBezTo>
                      <a:pt x="96" y="32"/>
                      <a:pt x="98" y="34"/>
                      <a:pt x="82" y="26"/>
                    </a:cubicBezTo>
                    <a:cubicBezTo>
                      <a:pt x="77" y="19"/>
                      <a:pt x="76" y="20"/>
                      <a:pt x="82" y="2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2" name="Freeform 108"/>
              <p:cNvSpPr>
                <a:spLocks/>
              </p:cNvSpPr>
              <p:nvPr/>
            </p:nvSpPr>
            <p:spPr bwMode="auto">
              <a:xfrm>
                <a:off x="2167" y="1780"/>
                <a:ext cx="117" cy="94"/>
              </a:xfrm>
              <a:custGeom>
                <a:avLst/>
                <a:gdLst>
                  <a:gd name="T0" fmla="*/ 56 w 120"/>
                  <a:gd name="T1" fmla="*/ 160 h 77"/>
                  <a:gd name="T2" fmla="*/ 20 w 120"/>
                  <a:gd name="T3" fmla="*/ 63 h 77"/>
                  <a:gd name="T4" fmla="*/ 1 w 120"/>
                  <a:gd name="T5" fmla="*/ 209 h 77"/>
                  <a:gd name="T6" fmla="*/ 35 w 120"/>
                  <a:gd name="T7" fmla="*/ 736 h 77"/>
                  <a:gd name="T8" fmla="*/ 63 w 120"/>
                  <a:gd name="T9" fmla="*/ 808 h 77"/>
                  <a:gd name="T10" fmla="*/ 84 w 120"/>
                  <a:gd name="T11" fmla="*/ 439 h 77"/>
                  <a:gd name="T12" fmla="*/ 67 w 120"/>
                  <a:gd name="T13" fmla="*/ 160 h 77"/>
                  <a:gd name="T14" fmla="*/ 56 w 120"/>
                  <a:gd name="T15" fmla="*/ 160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0"/>
                  <a:gd name="T25" fmla="*/ 0 h 77"/>
                  <a:gd name="T26" fmla="*/ 120 w 120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0" h="77">
                    <a:moveTo>
                      <a:pt x="77" y="14"/>
                    </a:moveTo>
                    <a:cubicBezTo>
                      <a:pt x="60" y="10"/>
                      <a:pt x="45" y="8"/>
                      <a:pt x="27" y="6"/>
                    </a:cubicBezTo>
                    <a:cubicBezTo>
                      <a:pt x="10" y="0"/>
                      <a:pt x="5" y="5"/>
                      <a:pt x="1" y="20"/>
                    </a:cubicBezTo>
                    <a:cubicBezTo>
                      <a:pt x="3" y="69"/>
                      <a:pt x="0" y="65"/>
                      <a:pt x="47" y="68"/>
                    </a:cubicBezTo>
                    <a:cubicBezTo>
                      <a:pt x="70" y="76"/>
                      <a:pt x="46" y="77"/>
                      <a:pt x="87" y="74"/>
                    </a:cubicBezTo>
                    <a:cubicBezTo>
                      <a:pt x="92" y="58"/>
                      <a:pt x="95" y="43"/>
                      <a:pt x="113" y="40"/>
                    </a:cubicBezTo>
                    <a:cubicBezTo>
                      <a:pt x="120" y="18"/>
                      <a:pt x="109" y="17"/>
                      <a:pt x="91" y="14"/>
                    </a:cubicBezTo>
                    <a:cubicBezTo>
                      <a:pt x="79" y="12"/>
                      <a:pt x="84" y="10"/>
                      <a:pt x="77" y="14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3" name="Freeform 109"/>
              <p:cNvSpPr>
                <a:spLocks/>
              </p:cNvSpPr>
              <p:nvPr/>
            </p:nvSpPr>
            <p:spPr bwMode="auto">
              <a:xfrm>
                <a:off x="2257" y="1605"/>
                <a:ext cx="104" cy="134"/>
              </a:xfrm>
              <a:custGeom>
                <a:avLst/>
                <a:gdLst>
                  <a:gd name="T0" fmla="*/ 77 w 107"/>
                  <a:gd name="T1" fmla="*/ 707 h 109"/>
                  <a:gd name="T2" fmla="*/ 55 w 107"/>
                  <a:gd name="T3" fmla="*/ 347 h 109"/>
                  <a:gd name="T4" fmla="*/ 17 w 107"/>
                  <a:gd name="T5" fmla="*/ 468 h 109"/>
                  <a:gd name="T6" fmla="*/ 15 w 107"/>
                  <a:gd name="T7" fmla="*/ 511 h 109"/>
                  <a:gd name="T8" fmla="*/ 31 w 107"/>
                  <a:gd name="T9" fmla="*/ 1135 h 109"/>
                  <a:gd name="T10" fmla="*/ 37 w 107"/>
                  <a:gd name="T11" fmla="*/ 1301 h 109"/>
                  <a:gd name="T12" fmla="*/ 55 w 107"/>
                  <a:gd name="T13" fmla="*/ 1201 h 109"/>
                  <a:gd name="T14" fmla="*/ 65 w 107"/>
                  <a:gd name="T15" fmla="*/ 1039 h 109"/>
                  <a:gd name="T16" fmla="*/ 73 w 107"/>
                  <a:gd name="T17" fmla="*/ 890 h 109"/>
                  <a:gd name="T18" fmla="*/ 77 w 107"/>
                  <a:gd name="T19" fmla="*/ 707 h 10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7"/>
                  <a:gd name="T31" fmla="*/ 0 h 109"/>
                  <a:gd name="T32" fmla="*/ 107 w 107"/>
                  <a:gd name="T33" fmla="*/ 109 h 10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7" h="109">
                    <a:moveTo>
                      <a:pt x="107" y="59"/>
                    </a:moveTo>
                    <a:cubicBezTo>
                      <a:pt x="101" y="40"/>
                      <a:pt x="98" y="35"/>
                      <a:pt x="79" y="29"/>
                    </a:cubicBezTo>
                    <a:cubicBezTo>
                      <a:pt x="50" y="0"/>
                      <a:pt x="36" y="21"/>
                      <a:pt x="21" y="39"/>
                    </a:cubicBezTo>
                    <a:cubicBezTo>
                      <a:pt x="19" y="41"/>
                      <a:pt x="17" y="42"/>
                      <a:pt x="15" y="43"/>
                    </a:cubicBezTo>
                    <a:cubicBezTo>
                      <a:pt x="0" y="88"/>
                      <a:pt x="14" y="89"/>
                      <a:pt x="43" y="95"/>
                    </a:cubicBezTo>
                    <a:cubicBezTo>
                      <a:pt x="46" y="99"/>
                      <a:pt x="44" y="109"/>
                      <a:pt x="49" y="109"/>
                    </a:cubicBezTo>
                    <a:cubicBezTo>
                      <a:pt x="54" y="109"/>
                      <a:pt x="70" y="104"/>
                      <a:pt x="79" y="101"/>
                    </a:cubicBezTo>
                    <a:cubicBezTo>
                      <a:pt x="81" y="95"/>
                      <a:pt x="85" y="92"/>
                      <a:pt x="89" y="87"/>
                    </a:cubicBezTo>
                    <a:cubicBezTo>
                      <a:pt x="92" y="83"/>
                      <a:pt x="101" y="75"/>
                      <a:pt x="101" y="75"/>
                    </a:cubicBezTo>
                    <a:cubicBezTo>
                      <a:pt x="104" y="66"/>
                      <a:pt x="102" y="71"/>
                      <a:pt x="107" y="59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4" name="Freeform 110"/>
              <p:cNvSpPr>
                <a:spLocks/>
              </p:cNvSpPr>
              <p:nvPr/>
            </p:nvSpPr>
            <p:spPr bwMode="auto">
              <a:xfrm>
                <a:off x="2335" y="1745"/>
                <a:ext cx="118" cy="91"/>
              </a:xfrm>
              <a:custGeom>
                <a:avLst/>
                <a:gdLst>
                  <a:gd name="T0" fmla="*/ 51 w 121"/>
                  <a:gd name="T1" fmla="*/ 90 h 74"/>
                  <a:gd name="T2" fmla="*/ 33 w 121"/>
                  <a:gd name="T3" fmla="*/ 1 h 74"/>
                  <a:gd name="T4" fmla="*/ 20 w 121"/>
                  <a:gd name="T5" fmla="*/ 39 h 74"/>
                  <a:gd name="T6" fmla="*/ 20 w 121"/>
                  <a:gd name="T7" fmla="*/ 207 h 74"/>
                  <a:gd name="T8" fmla="*/ 7 w 121"/>
                  <a:gd name="T9" fmla="*/ 370 h 74"/>
                  <a:gd name="T10" fmla="*/ 20 w 121"/>
                  <a:gd name="T11" fmla="*/ 847 h 74"/>
                  <a:gd name="T12" fmla="*/ 49 w 121"/>
                  <a:gd name="T13" fmla="*/ 847 h 74"/>
                  <a:gd name="T14" fmla="*/ 53 w 121"/>
                  <a:gd name="T15" fmla="*/ 755 h 74"/>
                  <a:gd name="T16" fmla="*/ 84 w 121"/>
                  <a:gd name="T17" fmla="*/ 680 h 74"/>
                  <a:gd name="T18" fmla="*/ 61 w 121"/>
                  <a:gd name="T19" fmla="*/ 252 h 74"/>
                  <a:gd name="T20" fmla="*/ 51 w 121"/>
                  <a:gd name="T21" fmla="*/ 90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1"/>
                  <a:gd name="T34" fmla="*/ 0 h 74"/>
                  <a:gd name="T35" fmla="*/ 121 w 121"/>
                  <a:gd name="T36" fmla="*/ 74 h 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1" h="74">
                    <a:moveTo>
                      <a:pt x="67" y="7"/>
                    </a:moveTo>
                    <a:cubicBezTo>
                      <a:pt x="52" y="2"/>
                      <a:pt x="59" y="4"/>
                      <a:pt x="45" y="1"/>
                    </a:cubicBezTo>
                    <a:cubicBezTo>
                      <a:pt x="40" y="2"/>
                      <a:pt x="34" y="0"/>
                      <a:pt x="29" y="3"/>
                    </a:cubicBezTo>
                    <a:cubicBezTo>
                      <a:pt x="25" y="5"/>
                      <a:pt x="27" y="13"/>
                      <a:pt x="25" y="17"/>
                    </a:cubicBezTo>
                    <a:cubicBezTo>
                      <a:pt x="21" y="25"/>
                      <a:pt x="16" y="29"/>
                      <a:pt x="7" y="31"/>
                    </a:cubicBezTo>
                    <a:cubicBezTo>
                      <a:pt x="0" y="45"/>
                      <a:pt x="15" y="66"/>
                      <a:pt x="29" y="71"/>
                    </a:cubicBezTo>
                    <a:cubicBezTo>
                      <a:pt x="51" y="68"/>
                      <a:pt x="45" y="65"/>
                      <a:pt x="63" y="71"/>
                    </a:cubicBezTo>
                    <a:cubicBezTo>
                      <a:pt x="79" y="66"/>
                      <a:pt x="60" y="74"/>
                      <a:pt x="71" y="63"/>
                    </a:cubicBezTo>
                    <a:cubicBezTo>
                      <a:pt x="81" y="53"/>
                      <a:pt x="99" y="58"/>
                      <a:pt x="113" y="57"/>
                    </a:cubicBezTo>
                    <a:cubicBezTo>
                      <a:pt x="121" y="33"/>
                      <a:pt x="105" y="25"/>
                      <a:pt x="85" y="21"/>
                    </a:cubicBezTo>
                    <a:cubicBezTo>
                      <a:pt x="79" y="17"/>
                      <a:pt x="74" y="7"/>
                      <a:pt x="67" y="7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6" name="Freeform 111"/>
              <p:cNvSpPr>
                <a:spLocks/>
              </p:cNvSpPr>
              <p:nvPr/>
            </p:nvSpPr>
            <p:spPr bwMode="auto">
              <a:xfrm>
                <a:off x="2489" y="1842"/>
                <a:ext cx="106" cy="98"/>
              </a:xfrm>
              <a:custGeom>
                <a:avLst/>
                <a:gdLst>
                  <a:gd name="T0" fmla="*/ 42 w 109"/>
                  <a:gd name="T1" fmla="*/ 0 h 80"/>
                  <a:gd name="T2" fmla="*/ 52 w 109"/>
                  <a:gd name="T3" fmla="*/ 71 h 80"/>
                  <a:gd name="T4" fmla="*/ 46 w 109"/>
                  <a:gd name="T5" fmla="*/ 2 h 80"/>
                  <a:gd name="T6" fmla="*/ 9 w 109"/>
                  <a:gd name="T7" fmla="*/ 111 h 80"/>
                  <a:gd name="T8" fmla="*/ 11 w 109"/>
                  <a:gd name="T9" fmla="*/ 548 h 80"/>
                  <a:gd name="T10" fmla="*/ 59 w 109"/>
                  <a:gd name="T11" fmla="*/ 750 h 80"/>
                  <a:gd name="T12" fmla="*/ 68 w 109"/>
                  <a:gd name="T13" fmla="*/ 736 h 80"/>
                  <a:gd name="T14" fmla="*/ 46 w 109"/>
                  <a:gd name="T15" fmla="*/ 71 h 80"/>
                  <a:gd name="T16" fmla="*/ 42 w 109"/>
                  <a:gd name="T17" fmla="*/ 0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9"/>
                  <a:gd name="T28" fmla="*/ 0 h 80"/>
                  <a:gd name="T29" fmla="*/ 109 w 109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9" h="80">
                    <a:moveTo>
                      <a:pt x="55" y="0"/>
                    </a:moveTo>
                    <a:cubicBezTo>
                      <a:pt x="62" y="2"/>
                      <a:pt x="68" y="4"/>
                      <a:pt x="75" y="6"/>
                    </a:cubicBezTo>
                    <a:cubicBezTo>
                      <a:pt x="79" y="7"/>
                      <a:pt x="63" y="2"/>
                      <a:pt x="63" y="2"/>
                    </a:cubicBezTo>
                    <a:cubicBezTo>
                      <a:pt x="47" y="13"/>
                      <a:pt x="27" y="5"/>
                      <a:pt x="9" y="10"/>
                    </a:cubicBezTo>
                    <a:cubicBezTo>
                      <a:pt x="1" y="22"/>
                      <a:pt x="0" y="37"/>
                      <a:pt x="11" y="48"/>
                    </a:cubicBezTo>
                    <a:cubicBezTo>
                      <a:pt x="22" y="80"/>
                      <a:pt x="35" y="64"/>
                      <a:pt x="83" y="66"/>
                    </a:cubicBezTo>
                    <a:cubicBezTo>
                      <a:pt x="86" y="76"/>
                      <a:pt x="90" y="72"/>
                      <a:pt x="93" y="64"/>
                    </a:cubicBezTo>
                    <a:cubicBezTo>
                      <a:pt x="96" y="20"/>
                      <a:pt x="109" y="10"/>
                      <a:pt x="63" y="6"/>
                    </a:cubicBezTo>
                    <a:cubicBezTo>
                      <a:pt x="61" y="5"/>
                      <a:pt x="43" y="0"/>
                      <a:pt x="55" y="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7" name="Freeform 112"/>
              <p:cNvSpPr>
                <a:spLocks/>
              </p:cNvSpPr>
              <p:nvPr/>
            </p:nvSpPr>
            <p:spPr bwMode="auto">
              <a:xfrm>
                <a:off x="2504" y="1661"/>
                <a:ext cx="91" cy="119"/>
              </a:xfrm>
              <a:custGeom>
                <a:avLst/>
                <a:gdLst>
                  <a:gd name="T0" fmla="*/ 61 w 93"/>
                  <a:gd name="T1" fmla="*/ 58 h 97"/>
                  <a:gd name="T2" fmla="*/ 6 w 93"/>
                  <a:gd name="T3" fmla="*/ 220 h 97"/>
                  <a:gd name="T4" fmla="*/ 0 w 93"/>
                  <a:gd name="T5" fmla="*/ 855 h 97"/>
                  <a:gd name="T6" fmla="*/ 42 w 93"/>
                  <a:gd name="T7" fmla="*/ 1113 h 97"/>
                  <a:gd name="T8" fmla="*/ 59 w 93"/>
                  <a:gd name="T9" fmla="*/ 751 h 97"/>
                  <a:gd name="T10" fmla="*/ 68 w 93"/>
                  <a:gd name="T11" fmla="*/ 270 h 97"/>
                  <a:gd name="T12" fmla="*/ 67 w 93"/>
                  <a:gd name="T13" fmla="*/ 107 h 97"/>
                  <a:gd name="T14" fmla="*/ 61 w 93"/>
                  <a:gd name="T15" fmla="*/ 58 h 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3"/>
                  <a:gd name="T25" fmla="*/ 0 h 97"/>
                  <a:gd name="T26" fmla="*/ 93 w 93"/>
                  <a:gd name="T27" fmla="*/ 97 h 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3" h="97">
                    <a:moveTo>
                      <a:pt x="78" y="5"/>
                    </a:moveTo>
                    <a:cubicBezTo>
                      <a:pt x="38" y="8"/>
                      <a:pt x="46" y="17"/>
                      <a:pt x="6" y="19"/>
                    </a:cubicBezTo>
                    <a:cubicBezTo>
                      <a:pt x="2" y="37"/>
                      <a:pt x="4" y="55"/>
                      <a:pt x="0" y="73"/>
                    </a:cubicBezTo>
                    <a:cubicBezTo>
                      <a:pt x="5" y="97"/>
                      <a:pt x="33" y="92"/>
                      <a:pt x="54" y="95"/>
                    </a:cubicBezTo>
                    <a:cubicBezTo>
                      <a:pt x="85" y="90"/>
                      <a:pt x="52" y="72"/>
                      <a:pt x="74" y="65"/>
                    </a:cubicBezTo>
                    <a:cubicBezTo>
                      <a:pt x="86" y="53"/>
                      <a:pt x="83" y="37"/>
                      <a:pt x="92" y="23"/>
                    </a:cubicBezTo>
                    <a:cubicBezTo>
                      <a:pt x="91" y="18"/>
                      <a:pt x="93" y="12"/>
                      <a:pt x="90" y="9"/>
                    </a:cubicBezTo>
                    <a:cubicBezTo>
                      <a:pt x="81" y="0"/>
                      <a:pt x="71" y="12"/>
                      <a:pt x="78" y="5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8" name="Freeform 113"/>
              <p:cNvSpPr>
                <a:spLocks/>
              </p:cNvSpPr>
              <p:nvPr/>
            </p:nvSpPr>
            <p:spPr bwMode="auto">
              <a:xfrm>
                <a:off x="2685" y="1680"/>
                <a:ext cx="99" cy="108"/>
              </a:xfrm>
              <a:custGeom>
                <a:avLst/>
                <a:gdLst>
                  <a:gd name="T0" fmla="*/ 66 w 101"/>
                  <a:gd name="T1" fmla="*/ 0 h 88"/>
                  <a:gd name="T2" fmla="*/ 29 w 101"/>
                  <a:gd name="T3" fmla="*/ 2 h 88"/>
                  <a:gd name="T4" fmla="*/ 25 w 101"/>
                  <a:gd name="T5" fmla="*/ 210 h 88"/>
                  <a:gd name="T6" fmla="*/ 21 w 101"/>
                  <a:gd name="T7" fmla="*/ 762 h 88"/>
                  <a:gd name="T8" fmla="*/ 31 w 101"/>
                  <a:gd name="T9" fmla="*/ 837 h 88"/>
                  <a:gd name="T10" fmla="*/ 51 w 101"/>
                  <a:gd name="T11" fmla="*/ 1027 h 88"/>
                  <a:gd name="T12" fmla="*/ 71 w 101"/>
                  <a:gd name="T13" fmla="*/ 917 h 88"/>
                  <a:gd name="T14" fmla="*/ 77 w 101"/>
                  <a:gd name="T15" fmla="*/ 621 h 88"/>
                  <a:gd name="T16" fmla="*/ 66 w 101"/>
                  <a:gd name="T17" fmla="*/ 0 h 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88"/>
                  <a:gd name="T29" fmla="*/ 101 w 101"/>
                  <a:gd name="T30" fmla="*/ 88 h 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88">
                    <a:moveTo>
                      <a:pt x="81" y="0"/>
                    </a:moveTo>
                    <a:cubicBezTo>
                      <a:pt x="68" y="1"/>
                      <a:pt x="54" y="0"/>
                      <a:pt x="41" y="2"/>
                    </a:cubicBezTo>
                    <a:cubicBezTo>
                      <a:pt x="39" y="2"/>
                      <a:pt x="33" y="16"/>
                      <a:pt x="25" y="18"/>
                    </a:cubicBezTo>
                    <a:cubicBezTo>
                      <a:pt x="12" y="28"/>
                      <a:pt x="0" y="56"/>
                      <a:pt x="21" y="66"/>
                    </a:cubicBezTo>
                    <a:cubicBezTo>
                      <a:pt x="28" y="69"/>
                      <a:pt x="36" y="70"/>
                      <a:pt x="43" y="72"/>
                    </a:cubicBezTo>
                    <a:cubicBezTo>
                      <a:pt x="49" y="81"/>
                      <a:pt x="53" y="85"/>
                      <a:pt x="63" y="88"/>
                    </a:cubicBezTo>
                    <a:cubicBezTo>
                      <a:pt x="83" y="85"/>
                      <a:pt x="72" y="81"/>
                      <a:pt x="91" y="78"/>
                    </a:cubicBezTo>
                    <a:cubicBezTo>
                      <a:pt x="100" y="72"/>
                      <a:pt x="98" y="64"/>
                      <a:pt x="101" y="54"/>
                    </a:cubicBezTo>
                    <a:cubicBezTo>
                      <a:pt x="100" y="46"/>
                      <a:pt x="88" y="4"/>
                      <a:pt x="81" y="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9" name="Freeform 114"/>
              <p:cNvSpPr>
                <a:spLocks/>
              </p:cNvSpPr>
              <p:nvPr/>
            </p:nvSpPr>
            <p:spPr bwMode="auto">
              <a:xfrm>
                <a:off x="2694" y="1843"/>
                <a:ext cx="123" cy="126"/>
              </a:xfrm>
              <a:custGeom>
                <a:avLst/>
                <a:gdLst>
                  <a:gd name="T0" fmla="*/ 76 w 126"/>
                  <a:gd name="T1" fmla="*/ 35 h 103"/>
                  <a:gd name="T2" fmla="*/ 32 w 126"/>
                  <a:gd name="T3" fmla="*/ 98 h 103"/>
                  <a:gd name="T4" fmla="*/ 20 w 126"/>
                  <a:gd name="T5" fmla="*/ 442 h 103"/>
                  <a:gd name="T6" fmla="*/ 21 w 126"/>
                  <a:gd name="T7" fmla="*/ 941 h 103"/>
                  <a:gd name="T8" fmla="*/ 42 w 126"/>
                  <a:gd name="T9" fmla="*/ 1154 h 103"/>
                  <a:gd name="T10" fmla="*/ 61 w 126"/>
                  <a:gd name="T11" fmla="*/ 845 h 103"/>
                  <a:gd name="T12" fmla="*/ 89 w 126"/>
                  <a:gd name="T13" fmla="*/ 771 h 103"/>
                  <a:gd name="T14" fmla="*/ 76 w 126"/>
                  <a:gd name="T15" fmla="*/ 35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6"/>
                  <a:gd name="T25" fmla="*/ 0 h 103"/>
                  <a:gd name="T26" fmla="*/ 126 w 1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6" h="103">
                    <a:moveTo>
                      <a:pt x="100" y="3"/>
                    </a:moveTo>
                    <a:cubicBezTo>
                      <a:pt x="92" y="0"/>
                      <a:pt x="49" y="9"/>
                      <a:pt x="44" y="9"/>
                    </a:cubicBezTo>
                    <a:cubicBezTo>
                      <a:pt x="41" y="33"/>
                      <a:pt x="46" y="34"/>
                      <a:pt x="20" y="39"/>
                    </a:cubicBezTo>
                    <a:cubicBezTo>
                      <a:pt x="0" y="53"/>
                      <a:pt x="18" y="71"/>
                      <a:pt x="30" y="83"/>
                    </a:cubicBezTo>
                    <a:cubicBezTo>
                      <a:pt x="33" y="101"/>
                      <a:pt x="40" y="96"/>
                      <a:pt x="54" y="103"/>
                    </a:cubicBezTo>
                    <a:cubicBezTo>
                      <a:pt x="82" y="99"/>
                      <a:pt x="71" y="96"/>
                      <a:pt x="84" y="75"/>
                    </a:cubicBezTo>
                    <a:cubicBezTo>
                      <a:pt x="88" y="69"/>
                      <a:pt x="111" y="70"/>
                      <a:pt x="118" y="69"/>
                    </a:cubicBezTo>
                    <a:cubicBezTo>
                      <a:pt x="122" y="40"/>
                      <a:pt x="126" y="21"/>
                      <a:pt x="100" y="3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3" name="Freeform 115"/>
              <p:cNvSpPr>
                <a:spLocks/>
              </p:cNvSpPr>
              <p:nvPr/>
            </p:nvSpPr>
            <p:spPr bwMode="auto">
              <a:xfrm>
                <a:off x="2932" y="1734"/>
                <a:ext cx="97" cy="129"/>
              </a:xfrm>
              <a:custGeom>
                <a:avLst/>
                <a:gdLst>
                  <a:gd name="T0" fmla="*/ 71 w 99"/>
                  <a:gd name="T1" fmla="*/ 0 h 105"/>
                  <a:gd name="T2" fmla="*/ 54 w 99"/>
                  <a:gd name="T3" fmla="*/ 2 h 105"/>
                  <a:gd name="T4" fmla="*/ 40 w 99"/>
                  <a:gd name="T5" fmla="*/ 163 h 105"/>
                  <a:gd name="T6" fmla="*/ 24 w 99"/>
                  <a:gd name="T7" fmla="*/ 332 h 105"/>
                  <a:gd name="T8" fmla="*/ 4 w 99"/>
                  <a:gd name="T9" fmla="*/ 560 h 105"/>
                  <a:gd name="T10" fmla="*/ 14 w 99"/>
                  <a:gd name="T11" fmla="*/ 939 h 105"/>
                  <a:gd name="T12" fmla="*/ 24 w 99"/>
                  <a:gd name="T13" fmla="*/ 1135 h 105"/>
                  <a:gd name="T14" fmla="*/ 26 w 99"/>
                  <a:gd name="T15" fmla="*/ 1233 h 105"/>
                  <a:gd name="T16" fmla="*/ 62 w 99"/>
                  <a:gd name="T17" fmla="*/ 1187 h 105"/>
                  <a:gd name="T18" fmla="*/ 70 w 99"/>
                  <a:gd name="T19" fmla="*/ 1021 h 105"/>
                  <a:gd name="T20" fmla="*/ 71 w 99"/>
                  <a:gd name="T21" fmla="*/ 0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9"/>
                  <a:gd name="T34" fmla="*/ 0 h 105"/>
                  <a:gd name="T35" fmla="*/ 99 w 99"/>
                  <a:gd name="T36" fmla="*/ 105 h 10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9" h="105">
                    <a:moveTo>
                      <a:pt x="92" y="0"/>
                    </a:moveTo>
                    <a:cubicBezTo>
                      <a:pt x="83" y="1"/>
                      <a:pt x="75" y="0"/>
                      <a:pt x="66" y="2"/>
                    </a:cubicBezTo>
                    <a:cubicBezTo>
                      <a:pt x="57" y="4"/>
                      <a:pt x="60" y="11"/>
                      <a:pt x="52" y="14"/>
                    </a:cubicBezTo>
                    <a:cubicBezTo>
                      <a:pt x="45" y="21"/>
                      <a:pt x="39" y="21"/>
                      <a:pt x="32" y="28"/>
                    </a:cubicBezTo>
                    <a:cubicBezTo>
                      <a:pt x="27" y="46"/>
                      <a:pt x="25" y="46"/>
                      <a:pt x="4" y="48"/>
                    </a:cubicBezTo>
                    <a:cubicBezTo>
                      <a:pt x="0" y="61"/>
                      <a:pt x="0" y="75"/>
                      <a:pt x="14" y="80"/>
                    </a:cubicBezTo>
                    <a:cubicBezTo>
                      <a:pt x="18" y="85"/>
                      <a:pt x="20" y="92"/>
                      <a:pt x="26" y="96"/>
                    </a:cubicBezTo>
                    <a:cubicBezTo>
                      <a:pt x="30" y="99"/>
                      <a:pt x="38" y="104"/>
                      <a:pt x="38" y="104"/>
                    </a:cubicBezTo>
                    <a:cubicBezTo>
                      <a:pt x="50" y="103"/>
                      <a:pt x="63" y="105"/>
                      <a:pt x="74" y="100"/>
                    </a:cubicBezTo>
                    <a:cubicBezTo>
                      <a:pt x="78" y="98"/>
                      <a:pt x="78" y="89"/>
                      <a:pt x="90" y="86"/>
                    </a:cubicBezTo>
                    <a:cubicBezTo>
                      <a:pt x="99" y="60"/>
                      <a:pt x="75" y="11"/>
                      <a:pt x="92" y="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4" name="Freeform 116"/>
              <p:cNvSpPr>
                <a:spLocks/>
              </p:cNvSpPr>
              <p:nvPr/>
            </p:nvSpPr>
            <p:spPr bwMode="auto">
              <a:xfrm>
                <a:off x="2880" y="1921"/>
                <a:ext cx="146" cy="114"/>
              </a:xfrm>
              <a:custGeom>
                <a:avLst/>
                <a:gdLst>
                  <a:gd name="T0" fmla="*/ 48 w 150"/>
                  <a:gd name="T1" fmla="*/ 38 h 93"/>
                  <a:gd name="T2" fmla="*/ 18 w 150"/>
                  <a:gd name="T3" fmla="*/ 244 h 93"/>
                  <a:gd name="T4" fmla="*/ 52 w 150"/>
                  <a:gd name="T5" fmla="*/ 818 h 93"/>
                  <a:gd name="T6" fmla="*/ 55 w 150"/>
                  <a:gd name="T7" fmla="*/ 837 h 93"/>
                  <a:gd name="T8" fmla="*/ 58 w 150"/>
                  <a:gd name="T9" fmla="*/ 911 h 93"/>
                  <a:gd name="T10" fmla="*/ 69 w 150"/>
                  <a:gd name="T11" fmla="*/ 957 h 93"/>
                  <a:gd name="T12" fmla="*/ 109 w 150"/>
                  <a:gd name="T13" fmla="*/ 772 h 93"/>
                  <a:gd name="T14" fmla="*/ 104 w 150"/>
                  <a:gd name="T15" fmla="*/ 107 h 93"/>
                  <a:gd name="T16" fmla="*/ 69 w 150"/>
                  <a:gd name="T17" fmla="*/ 87 h 93"/>
                  <a:gd name="T18" fmla="*/ 48 w 150"/>
                  <a:gd name="T19" fmla="*/ 38 h 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0"/>
                  <a:gd name="T31" fmla="*/ 0 h 93"/>
                  <a:gd name="T32" fmla="*/ 150 w 150"/>
                  <a:gd name="T33" fmla="*/ 93 h 9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0" h="93">
                    <a:moveTo>
                      <a:pt x="64" y="3"/>
                    </a:moveTo>
                    <a:cubicBezTo>
                      <a:pt x="53" y="5"/>
                      <a:pt x="34" y="14"/>
                      <a:pt x="24" y="21"/>
                    </a:cubicBezTo>
                    <a:cubicBezTo>
                      <a:pt x="0" y="69"/>
                      <a:pt x="41" y="68"/>
                      <a:pt x="72" y="71"/>
                    </a:cubicBezTo>
                    <a:cubicBezTo>
                      <a:pt x="74" y="72"/>
                      <a:pt x="76" y="72"/>
                      <a:pt x="78" y="73"/>
                    </a:cubicBezTo>
                    <a:cubicBezTo>
                      <a:pt x="80" y="75"/>
                      <a:pt x="80" y="78"/>
                      <a:pt x="82" y="79"/>
                    </a:cubicBezTo>
                    <a:cubicBezTo>
                      <a:pt x="86" y="81"/>
                      <a:pt x="94" y="83"/>
                      <a:pt x="94" y="83"/>
                    </a:cubicBezTo>
                    <a:cubicBezTo>
                      <a:pt x="124" y="82"/>
                      <a:pt x="143" y="93"/>
                      <a:pt x="150" y="67"/>
                    </a:cubicBezTo>
                    <a:cubicBezTo>
                      <a:pt x="150" y="66"/>
                      <a:pt x="144" y="9"/>
                      <a:pt x="144" y="9"/>
                    </a:cubicBezTo>
                    <a:cubicBezTo>
                      <a:pt x="129" y="1"/>
                      <a:pt x="111" y="8"/>
                      <a:pt x="94" y="7"/>
                    </a:cubicBezTo>
                    <a:cubicBezTo>
                      <a:pt x="85" y="6"/>
                      <a:pt x="72" y="0"/>
                      <a:pt x="64" y="3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5" name="Freeform 117"/>
              <p:cNvSpPr>
                <a:spLocks/>
              </p:cNvSpPr>
              <p:nvPr/>
            </p:nvSpPr>
            <p:spPr bwMode="auto">
              <a:xfrm>
                <a:off x="3064" y="1815"/>
                <a:ext cx="121" cy="155"/>
              </a:xfrm>
              <a:custGeom>
                <a:avLst/>
                <a:gdLst>
                  <a:gd name="T0" fmla="*/ 52 w 124"/>
                  <a:gd name="T1" fmla="*/ 137 h 126"/>
                  <a:gd name="T2" fmla="*/ 0 w 124"/>
                  <a:gd name="T3" fmla="*/ 301 h 126"/>
                  <a:gd name="T4" fmla="*/ 8 w 124"/>
                  <a:gd name="T5" fmla="*/ 1097 h 126"/>
                  <a:gd name="T6" fmla="*/ 42 w 124"/>
                  <a:gd name="T7" fmla="*/ 1283 h 126"/>
                  <a:gd name="T8" fmla="*/ 83 w 124"/>
                  <a:gd name="T9" fmla="*/ 1406 h 126"/>
                  <a:gd name="T10" fmla="*/ 91 w 124"/>
                  <a:gd name="T11" fmla="*/ 1163 h 126"/>
                  <a:gd name="T12" fmla="*/ 90 w 124"/>
                  <a:gd name="T13" fmla="*/ 616 h 126"/>
                  <a:gd name="T14" fmla="*/ 59 w 124"/>
                  <a:gd name="T15" fmla="*/ 477 h 126"/>
                  <a:gd name="T16" fmla="*/ 52 w 124"/>
                  <a:gd name="T17" fmla="*/ 137 h 1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4"/>
                  <a:gd name="T28" fmla="*/ 0 h 126"/>
                  <a:gd name="T29" fmla="*/ 124 w 124"/>
                  <a:gd name="T30" fmla="*/ 126 h 1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4" h="126">
                    <a:moveTo>
                      <a:pt x="66" y="11"/>
                    </a:moveTo>
                    <a:cubicBezTo>
                      <a:pt x="32" y="12"/>
                      <a:pt x="13" y="0"/>
                      <a:pt x="0" y="25"/>
                    </a:cubicBezTo>
                    <a:cubicBezTo>
                      <a:pt x="0" y="31"/>
                      <a:pt x="3" y="88"/>
                      <a:pt x="8" y="91"/>
                    </a:cubicBezTo>
                    <a:cubicBezTo>
                      <a:pt x="21" y="101"/>
                      <a:pt x="38" y="103"/>
                      <a:pt x="54" y="107"/>
                    </a:cubicBezTo>
                    <a:cubicBezTo>
                      <a:pt x="83" y="126"/>
                      <a:pt x="30" y="120"/>
                      <a:pt x="110" y="117"/>
                    </a:cubicBezTo>
                    <a:cubicBezTo>
                      <a:pt x="118" y="112"/>
                      <a:pt x="119" y="106"/>
                      <a:pt x="122" y="97"/>
                    </a:cubicBezTo>
                    <a:cubicBezTo>
                      <a:pt x="121" y="82"/>
                      <a:pt x="124" y="66"/>
                      <a:pt x="120" y="51"/>
                    </a:cubicBezTo>
                    <a:cubicBezTo>
                      <a:pt x="119" y="47"/>
                      <a:pt x="82" y="39"/>
                      <a:pt x="80" y="39"/>
                    </a:cubicBezTo>
                    <a:cubicBezTo>
                      <a:pt x="72" y="31"/>
                      <a:pt x="71" y="21"/>
                      <a:pt x="66" y="11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6" name="Freeform 118"/>
              <p:cNvSpPr>
                <a:spLocks/>
              </p:cNvSpPr>
              <p:nvPr/>
            </p:nvSpPr>
            <p:spPr bwMode="auto">
              <a:xfrm>
                <a:off x="3218" y="1756"/>
                <a:ext cx="124" cy="106"/>
              </a:xfrm>
              <a:custGeom>
                <a:avLst/>
                <a:gdLst>
                  <a:gd name="T0" fmla="*/ 55 w 127"/>
                  <a:gd name="T1" fmla="*/ 118 h 86"/>
                  <a:gd name="T2" fmla="*/ 42 w 127"/>
                  <a:gd name="T3" fmla="*/ 0 h 86"/>
                  <a:gd name="T4" fmla="*/ 12 w 127"/>
                  <a:gd name="T5" fmla="*/ 221 h 86"/>
                  <a:gd name="T6" fmla="*/ 26 w 127"/>
                  <a:gd name="T7" fmla="*/ 894 h 86"/>
                  <a:gd name="T8" fmla="*/ 58 w 127"/>
                  <a:gd name="T9" fmla="*/ 907 h 86"/>
                  <a:gd name="T10" fmla="*/ 72 w 127"/>
                  <a:gd name="T11" fmla="*/ 1054 h 86"/>
                  <a:gd name="T12" fmla="*/ 92 w 127"/>
                  <a:gd name="T13" fmla="*/ 707 h 86"/>
                  <a:gd name="T14" fmla="*/ 55 w 127"/>
                  <a:gd name="T15" fmla="*/ 118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7"/>
                  <a:gd name="T25" fmla="*/ 0 h 86"/>
                  <a:gd name="T26" fmla="*/ 127 w 127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7" h="86">
                    <a:moveTo>
                      <a:pt x="72" y="10"/>
                    </a:moveTo>
                    <a:cubicBezTo>
                      <a:pt x="63" y="7"/>
                      <a:pt x="64" y="2"/>
                      <a:pt x="54" y="0"/>
                    </a:cubicBezTo>
                    <a:cubicBezTo>
                      <a:pt x="37" y="2"/>
                      <a:pt x="26" y="8"/>
                      <a:pt x="12" y="18"/>
                    </a:cubicBezTo>
                    <a:cubicBezTo>
                      <a:pt x="0" y="53"/>
                      <a:pt x="10" y="65"/>
                      <a:pt x="38" y="72"/>
                    </a:cubicBezTo>
                    <a:cubicBezTo>
                      <a:pt x="50" y="71"/>
                      <a:pt x="66" y="67"/>
                      <a:pt x="78" y="74"/>
                    </a:cubicBezTo>
                    <a:cubicBezTo>
                      <a:pt x="84" y="78"/>
                      <a:pt x="96" y="86"/>
                      <a:pt x="96" y="86"/>
                    </a:cubicBezTo>
                    <a:cubicBezTo>
                      <a:pt x="115" y="83"/>
                      <a:pt x="118" y="75"/>
                      <a:pt x="122" y="58"/>
                    </a:cubicBezTo>
                    <a:cubicBezTo>
                      <a:pt x="119" y="4"/>
                      <a:pt x="127" y="13"/>
                      <a:pt x="72" y="1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7" name="Freeform 119"/>
              <p:cNvSpPr>
                <a:spLocks/>
              </p:cNvSpPr>
              <p:nvPr/>
            </p:nvSpPr>
            <p:spPr bwMode="auto">
              <a:xfrm>
                <a:off x="3242" y="1932"/>
                <a:ext cx="116" cy="167"/>
              </a:xfrm>
              <a:custGeom>
                <a:avLst/>
                <a:gdLst>
                  <a:gd name="T0" fmla="*/ 28 w 119"/>
                  <a:gd name="T1" fmla="*/ 2 h 136"/>
                  <a:gd name="T2" fmla="*/ 18 w 119"/>
                  <a:gd name="T3" fmla="*/ 615 h 136"/>
                  <a:gd name="T4" fmla="*/ 19 w 119"/>
                  <a:gd name="T5" fmla="*/ 1087 h 136"/>
                  <a:gd name="T6" fmla="*/ 66 w 119"/>
                  <a:gd name="T7" fmla="*/ 1594 h 136"/>
                  <a:gd name="T8" fmla="*/ 85 w 119"/>
                  <a:gd name="T9" fmla="*/ 1456 h 136"/>
                  <a:gd name="T10" fmla="*/ 83 w 119"/>
                  <a:gd name="T11" fmla="*/ 1130 h 136"/>
                  <a:gd name="T12" fmla="*/ 81 w 119"/>
                  <a:gd name="T13" fmla="*/ 980 h 136"/>
                  <a:gd name="T14" fmla="*/ 81 w 119"/>
                  <a:gd name="T15" fmla="*/ 351 h 136"/>
                  <a:gd name="T16" fmla="*/ 60 w 119"/>
                  <a:gd name="T17" fmla="*/ 302 h 136"/>
                  <a:gd name="T18" fmla="*/ 51 w 119"/>
                  <a:gd name="T19" fmla="*/ 113 h 136"/>
                  <a:gd name="T20" fmla="*/ 50 w 119"/>
                  <a:gd name="T21" fmla="*/ 48 h 136"/>
                  <a:gd name="T22" fmla="*/ 42 w 119"/>
                  <a:gd name="T23" fmla="*/ 0 h 136"/>
                  <a:gd name="T24" fmla="*/ 28 w 119"/>
                  <a:gd name="T25" fmla="*/ 2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9"/>
                  <a:gd name="T40" fmla="*/ 0 h 136"/>
                  <a:gd name="T41" fmla="*/ 119 w 119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9" h="136">
                    <a:moveTo>
                      <a:pt x="40" y="2"/>
                    </a:moveTo>
                    <a:cubicBezTo>
                      <a:pt x="42" y="27"/>
                      <a:pt x="45" y="45"/>
                      <a:pt x="18" y="52"/>
                    </a:cubicBezTo>
                    <a:cubicBezTo>
                      <a:pt x="1" y="69"/>
                      <a:pt x="0" y="77"/>
                      <a:pt x="22" y="92"/>
                    </a:cubicBezTo>
                    <a:cubicBezTo>
                      <a:pt x="36" y="134"/>
                      <a:pt x="31" y="122"/>
                      <a:pt x="90" y="136"/>
                    </a:cubicBezTo>
                    <a:cubicBezTo>
                      <a:pt x="103" y="134"/>
                      <a:pt x="107" y="135"/>
                      <a:pt x="114" y="124"/>
                    </a:cubicBezTo>
                    <a:cubicBezTo>
                      <a:pt x="113" y="115"/>
                      <a:pt x="113" y="105"/>
                      <a:pt x="112" y="96"/>
                    </a:cubicBezTo>
                    <a:cubicBezTo>
                      <a:pt x="111" y="92"/>
                      <a:pt x="108" y="84"/>
                      <a:pt x="108" y="84"/>
                    </a:cubicBezTo>
                    <a:cubicBezTo>
                      <a:pt x="109" y="75"/>
                      <a:pt x="119" y="35"/>
                      <a:pt x="108" y="30"/>
                    </a:cubicBezTo>
                    <a:cubicBezTo>
                      <a:pt x="101" y="27"/>
                      <a:pt x="92" y="28"/>
                      <a:pt x="84" y="26"/>
                    </a:cubicBezTo>
                    <a:cubicBezTo>
                      <a:pt x="79" y="21"/>
                      <a:pt x="72" y="17"/>
                      <a:pt x="68" y="10"/>
                    </a:cubicBezTo>
                    <a:cubicBezTo>
                      <a:pt x="67" y="8"/>
                      <a:pt x="68" y="5"/>
                      <a:pt x="66" y="4"/>
                    </a:cubicBezTo>
                    <a:cubicBezTo>
                      <a:pt x="63" y="2"/>
                      <a:pt x="54" y="0"/>
                      <a:pt x="54" y="0"/>
                    </a:cubicBezTo>
                    <a:cubicBezTo>
                      <a:pt x="43" y="2"/>
                      <a:pt x="47" y="2"/>
                      <a:pt x="40" y="2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8" name="Freeform 120"/>
              <p:cNvSpPr>
                <a:spLocks/>
              </p:cNvSpPr>
              <p:nvPr/>
            </p:nvSpPr>
            <p:spPr bwMode="auto">
              <a:xfrm>
                <a:off x="3396" y="1830"/>
                <a:ext cx="100" cy="145"/>
              </a:xfrm>
              <a:custGeom>
                <a:avLst/>
                <a:gdLst>
                  <a:gd name="T0" fmla="*/ 40 w 102"/>
                  <a:gd name="T1" fmla="*/ 0 h 118"/>
                  <a:gd name="T2" fmla="*/ 30 w 102"/>
                  <a:gd name="T3" fmla="*/ 243 h 118"/>
                  <a:gd name="T4" fmla="*/ 14 w 102"/>
                  <a:gd name="T5" fmla="*/ 310 h 118"/>
                  <a:gd name="T6" fmla="*/ 12 w 102"/>
                  <a:gd name="T7" fmla="*/ 665 h 118"/>
                  <a:gd name="T8" fmla="*/ 32 w 102"/>
                  <a:gd name="T9" fmla="*/ 1400 h 118"/>
                  <a:gd name="T10" fmla="*/ 71 w 102"/>
                  <a:gd name="T11" fmla="*/ 1258 h 118"/>
                  <a:gd name="T12" fmla="*/ 76 w 102"/>
                  <a:gd name="T13" fmla="*/ 1068 h 118"/>
                  <a:gd name="T14" fmla="*/ 68 w 102"/>
                  <a:gd name="T15" fmla="*/ 640 h 118"/>
                  <a:gd name="T16" fmla="*/ 46 w 102"/>
                  <a:gd name="T17" fmla="*/ 48 h 118"/>
                  <a:gd name="T18" fmla="*/ 40 w 102"/>
                  <a:gd name="T19" fmla="*/ 0 h 1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2"/>
                  <a:gd name="T31" fmla="*/ 0 h 118"/>
                  <a:gd name="T32" fmla="*/ 102 w 102"/>
                  <a:gd name="T33" fmla="*/ 118 h 1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2" h="118">
                    <a:moveTo>
                      <a:pt x="52" y="0"/>
                    </a:moveTo>
                    <a:cubicBezTo>
                      <a:pt x="51" y="4"/>
                      <a:pt x="45" y="17"/>
                      <a:pt x="42" y="20"/>
                    </a:cubicBezTo>
                    <a:cubicBezTo>
                      <a:pt x="35" y="27"/>
                      <a:pt x="14" y="26"/>
                      <a:pt x="14" y="26"/>
                    </a:cubicBezTo>
                    <a:cubicBezTo>
                      <a:pt x="4" y="36"/>
                      <a:pt x="4" y="44"/>
                      <a:pt x="12" y="56"/>
                    </a:cubicBezTo>
                    <a:cubicBezTo>
                      <a:pt x="9" y="95"/>
                      <a:pt x="0" y="111"/>
                      <a:pt x="44" y="118"/>
                    </a:cubicBezTo>
                    <a:cubicBezTo>
                      <a:pt x="62" y="115"/>
                      <a:pt x="70" y="108"/>
                      <a:pt x="90" y="106"/>
                    </a:cubicBezTo>
                    <a:cubicBezTo>
                      <a:pt x="99" y="103"/>
                      <a:pt x="98" y="99"/>
                      <a:pt x="100" y="90"/>
                    </a:cubicBezTo>
                    <a:cubicBezTo>
                      <a:pt x="98" y="63"/>
                      <a:pt x="102" y="66"/>
                      <a:pt x="84" y="54"/>
                    </a:cubicBezTo>
                    <a:cubicBezTo>
                      <a:pt x="75" y="27"/>
                      <a:pt x="88" y="10"/>
                      <a:pt x="58" y="4"/>
                    </a:cubicBezTo>
                    <a:cubicBezTo>
                      <a:pt x="50" y="7"/>
                      <a:pt x="52" y="8"/>
                      <a:pt x="52" y="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9" name="Freeform 121"/>
              <p:cNvSpPr>
                <a:spLocks/>
              </p:cNvSpPr>
              <p:nvPr/>
            </p:nvSpPr>
            <p:spPr bwMode="auto">
              <a:xfrm>
                <a:off x="3456" y="2016"/>
                <a:ext cx="91" cy="131"/>
              </a:xfrm>
              <a:custGeom>
                <a:avLst/>
                <a:gdLst>
                  <a:gd name="T0" fmla="*/ 42 w 93"/>
                  <a:gd name="T1" fmla="*/ 2 h 107"/>
                  <a:gd name="T2" fmla="*/ 23 w 93"/>
                  <a:gd name="T3" fmla="*/ 44 h 107"/>
                  <a:gd name="T4" fmla="*/ 18 w 93"/>
                  <a:gd name="T5" fmla="*/ 449 h 107"/>
                  <a:gd name="T6" fmla="*/ 4 w 93"/>
                  <a:gd name="T7" fmla="*/ 519 h 107"/>
                  <a:gd name="T8" fmla="*/ 20 w 93"/>
                  <a:gd name="T9" fmla="*/ 905 h 107"/>
                  <a:gd name="T10" fmla="*/ 28 w 93"/>
                  <a:gd name="T11" fmla="*/ 1211 h 107"/>
                  <a:gd name="T12" fmla="*/ 46 w 93"/>
                  <a:gd name="T13" fmla="*/ 1175 h 107"/>
                  <a:gd name="T14" fmla="*/ 48 w 93"/>
                  <a:gd name="T15" fmla="*/ 1044 h 107"/>
                  <a:gd name="T16" fmla="*/ 56 w 93"/>
                  <a:gd name="T17" fmla="*/ 1017 h 107"/>
                  <a:gd name="T18" fmla="*/ 66 w 93"/>
                  <a:gd name="T19" fmla="*/ 881 h 107"/>
                  <a:gd name="T20" fmla="*/ 64 w 93"/>
                  <a:gd name="T21" fmla="*/ 441 h 107"/>
                  <a:gd name="T22" fmla="*/ 46 w 93"/>
                  <a:gd name="T23" fmla="*/ 162 h 107"/>
                  <a:gd name="T24" fmla="*/ 42 w 93"/>
                  <a:gd name="T25" fmla="*/ 2 h 1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3"/>
                  <a:gd name="T40" fmla="*/ 0 h 107"/>
                  <a:gd name="T41" fmla="*/ 93 w 93"/>
                  <a:gd name="T42" fmla="*/ 107 h 10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3" h="107">
                    <a:moveTo>
                      <a:pt x="54" y="2"/>
                    </a:moveTo>
                    <a:cubicBezTo>
                      <a:pt x="45" y="3"/>
                      <a:pt x="34" y="0"/>
                      <a:pt x="26" y="4"/>
                    </a:cubicBezTo>
                    <a:cubicBezTo>
                      <a:pt x="18" y="8"/>
                      <a:pt x="23" y="33"/>
                      <a:pt x="18" y="40"/>
                    </a:cubicBezTo>
                    <a:cubicBezTo>
                      <a:pt x="16" y="42"/>
                      <a:pt x="7" y="45"/>
                      <a:pt x="4" y="46"/>
                    </a:cubicBezTo>
                    <a:cubicBezTo>
                      <a:pt x="6" y="72"/>
                      <a:pt x="0" y="75"/>
                      <a:pt x="20" y="80"/>
                    </a:cubicBezTo>
                    <a:cubicBezTo>
                      <a:pt x="30" y="87"/>
                      <a:pt x="31" y="97"/>
                      <a:pt x="40" y="106"/>
                    </a:cubicBezTo>
                    <a:cubicBezTo>
                      <a:pt x="46" y="105"/>
                      <a:pt x="53" y="107"/>
                      <a:pt x="58" y="104"/>
                    </a:cubicBezTo>
                    <a:cubicBezTo>
                      <a:pt x="61" y="102"/>
                      <a:pt x="58" y="95"/>
                      <a:pt x="60" y="92"/>
                    </a:cubicBezTo>
                    <a:cubicBezTo>
                      <a:pt x="62" y="90"/>
                      <a:pt x="65" y="91"/>
                      <a:pt x="68" y="90"/>
                    </a:cubicBezTo>
                    <a:cubicBezTo>
                      <a:pt x="76" y="87"/>
                      <a:pt x="80" y="81"/>
                      <a:pt x="88" y="78"/>
                    </a:cubicBezTo>
                    <a:cubicBezTo>
                      <a:pt x="93" y="63"/>
                      <a:pt x="91" y="53"/>
                      <a:pt x="84" y="38"/>
                    </a:cubicBezTo>
                    <a:cubicBezTo>
                      <a:pt x="80" y="19"/>
                      <a:pt x="75" y="20"/>
                      <a:pt x="58" y="14"/>
                    </a:cubicBezTo>
                    <a:cubicBezTo>
                      <a:pt x="57" y="10"/>
                      <a:pt x="54" y="2"/>
                      <a:pt x="54" y="2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0" name="Freeform 122"/>
              <p:cNvSpPr>
                <a:spLocks/>
              </p:cNvSpPr>
              <p:nvPr/>
            </p:nvSpPr>
            <p:spPr bwMode="auto">
              <a:xfrm>
                <a:off x="3538" y="1756"/>
                <a:ext cx="117" cy="157"/>
              </a:xfrm>
              <a:custGeom>
                <a:avLst/>
                <a:gdLst>
                  <a:gd name="T0" fmla="*/ 77 w 120"/>
                  <a:gd name="T1" fmla="*/ 0 h 128"/>
                  <a:gd name="T2" fmla="*/ 51 w 120"/>
                  <a:gd name="T3" fmla="*/ 112 h 128"/>
                  <a:gd name="T4" fmla="*/ 28 w 120"/>
                  <a:gd name="T5" fmla="*/ 367 h 128"/>
                  <a:gd name="T6" fmla="*/ 20 w 120"/>
                  <a:gd name="T7" fmla="*/ 412 h 128"/>
                  <a:gd name="T8" fmla="*/ 40 w 120"/>
                  <a:gd name="T9" fmla="*/ 1162 h 128"/>
                  <a:gd name="T10" fmla="*/ 58 w 120"/>
                  <a:gd name="T11" fmla="*/ 1386 h 128"/>
                  <a:gd name="T12" fmla="*/ 89 w 120"/>
                  <a:gd name="T13" fmla="*/ 1216 h 128"/>
                  <a:gd name="T14" fmla="*/ 85 w 120"/>
                  <a:gd name="T15" fmla="*/ 921 h 128"/>
                  <a:gd name="T16" fmla="*/ 89 w 120"/>
                  <a:gd name="T17" fmla="*/ 552 h 128"/>
                  <a:gd name="T18" fmla="*/ 88 w 120"/>
                  <a:gd name="T19" fmla="*/ 242 h 128"/>
                  <a:gd name="T20" fmla="*/ 77 w 120"/>
                  <a:gd name="T21" fmla="*/ 0 h 1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0"/>
                  <a:gd name="T34" fmla="*/ 0 h 128"/>
                  <a:gd name="T35" fmla="*/ 120 w 120"/>
                  <a:gd name="T36" fmla="*/ 128 h 1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0" h="128">
                    <a:moveTo>
                      <a:pt x="102" y="0"/>
                    </a:moveTo>
                    <a:cubicBezTo>
                      <a:pt x="89" y="4"/>
                      <a:pt x="77" y="2"/>
                      <a:pt x="66" y="10"/>
                    </a:cubicBezTo>
                    <a:cubicBezTo>
                      <a:pt x="57" y="23"/>
                      <a:pt x="57" y="25"/>
                      <a:pt x="40" y="32"/>
                    </a:cubicBezTo>
                    <a:cubicBezTo>
                      <a:pt x="36" y="34"/>
                      <a:pt x="28" y="36"/>
                      <a:pt x="28" y="36"/>
                    </a:cubicBezTo>
                    <a:cubicBezTo>
                      <a:pt x="0" y="79"/>
                      <a:pt x="25" y="90"/>
                      <a:pt x="52" y="100"/>
                    </a:cubicBezTo>
                    <a:cubicBezTo>
                      <a:pt x="67" y="120"/>
                      <a:pt x="58" y="114"/>
                      <a:pt x="80" y="120"/>
                    </a:cubicBezTo>
                    <a:cubicBezTo>
                      <a:pt x="118" y="118"/>
                      <a:pt x="114" y="128"/>
                      <a:pt x="120" y="104"/>
                    </a:cubicBezTo>
                    <a:cubicBezTo>
                      <a:pt x="119" y="96"/>
                      <a:pt x="114" y="80"/>
                      <a:pt x="114" y="80"/>
                    </a:cubicBezTo>
                    <a:cubicBezTo>
                      <a:pt x="116" y="69"/>
                      <a:pt x="117" y="59"/>
                      <a:pt x="120" y="48"/>
                    </a:cubicBezTo>
                    <a:cubicBezTo>
                      <a:pt x="119" y="39"/>
                      <a:pt x="120" y="29"/>
                      <a:pt x="118" y="20"/>
                    </a:cubicBezTo>
                    <a:cubicBezTo>
                      <a:pt x="116" y="9"/>
                      <a:pt x="102" y="8"/>
                      <a:pt x="102" y="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1" name="Freeform 123"/>
              <p:cNvSpPr>
                <a:spLocks/>
              </p:cNvSpPr>
              <p:nvPr/>
            </p:nvSpPr>
            <p:spPr bwMode="auto">
              <a:xfrm>
                <a:off x="3673" y="1870"/>
                <a:ext cx="129" cy="190"/>
              </a:xfrm>
              <a:custGeom>
                <a:avLst/>
                <a:gdLst>
                  <a:gd name="T0" fmla="*/ 73 w 132"/>
                  <a:gd name="T1" fmla="*/ 0 h 155"/>
                  <a:gd name="T2" fmla="*/ 67 w 132"/>
                  <a:gd name="T3" fmla="*/ 47 h 155"/>
                  <a:gd name="T4" fmla="*/ 56 w 132"/>
                  <a:gd name="T5" fmla="*/ 71 h 155"/>
                  <a:gd name="T6" fmla="*/ 45 w 132"/>
                  <a:gd name="T7" fmla="*/ 342 h 155"/>
                  <a:gd name="T8" fmla="*/ 21 w 132"/>
                  <a:gd name="T9" fmla="*/ 444 h 155"/>
                  <a:gd name="T10" fmla="*/ 21 w 132"/>
                  <a:gd name="T11" fmla="*/ 577 h 155"/>
                  <a:gd name="T12" fmla="*/ 9 w 132"/>
                  <a:gd name="T13" fmla="*/ 667 h 155"/>
                  <a:gd name="T14" fmla="*/ 23 w 132"/>
                  <a:gd name="T15" fmla="*/ 1290 h 155"/>
                  <a:gd name="T16" fmla="*/ 37 w 132"/>
                  <a:gd name="T17" fmla="*/ 1618 h 155"/>
                  <a:gd name="T18" fmla="*/ 91 w 132"/>
                  <a:gd name="T19" fmla="*/ 1031 h 155"/>
                  <a:gd name="T20" fmla="*/ 90 w 132"/>
                  <a:gd name="T21" fmla="*/ 319 h 155"/>
                  <a:gd name="T22" fmla="*/ 83 w 132"/>
                  <a:gd name="T23" fmla="*/ 112 h 155"/>
                  <a:gd name="T24" fmla="*/ 73 w 132"/>
                  <a:gd name="T25" fmla="*/ 0 h 1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2"/>
                  <a:gd name="T40" fmla="*/ 0 h 155"/>
                  <a:gd name="T41" fmla="*/ 132 w 132"/>
                  <a:gd name="T42" fmla="*/ 155 h 15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2" h="155">
                    <a:moveTo>
                      <a:pt x="97" y="0"/>
                    </a:moveTo>
                    <a:cubicBezTo>
                      <a:pt x="95" y="1"/>
                      <a:pt x="93" y="3"/>
                      <a:pt x="91" y="4"/>
                    </a:cubicBezTo>
                    <a:cubicBezTo>
                      <a:pt x="84" y="6"/>
                      <a:pt x="77" y="4"/>
                      <a:pt x="71" y="6"/>
                    </a:cubicBezTo>
                    <a:cubicBezTo>
                      <a:pt x="68" y="7"/>
                      <a:pt x="71" y="25"/>
                      <a:pt x="57" y="30"/>
                    </a:cubicBezTo>
                    <a:cubicBezTo>
                      <a:pt x="51" y="47"/>
                      <a:pt x="62" y="21"/>
                      <a:pt x="33" y="38"/>
                    </a:cubicBezTo>
                    <a:cubicBezTo>
                      <a:pt x="29" y="40"/>
                      <a:pt x="33" y="46"/>
                      <a:pt x="31" y="50"/>
                    </a:cubicBezTo>
                    <a:cubicBezTo>
                      <a:pt x="28" y="57"/>
                      <a:pt x="17" y="56"/>
                      <a:pt x="9" y="58"/>
                    </a:cubicBezTo>
                    <a:cubicBezTo>
                      <a:pt x="0" y="76"/>
                      <a:pt x="15" y="108"/>
                      <a:pt x="35" y="112"/>
                    </a:cubicBezTo>
                    <a:cubicBezTo>
                      <a:pt x="38" y="122"/>
                      <a:pt x="44" y="131"/>
                      <a:pt x="49" y="140"/>
                    </a:cubicBezTo>
                    <a:cubicBezTo>
                      <a:pt x="118" y="138"/>
                      <a:pt x="132" y="155"/>
                      <a:pt x="119" y="90"/>
                    </a:cubicBezTo>
                    <a:cubicBezTo>
                      <a:pt x="124" y="68"/>
                      <a:pt x="129" y="49"/>
                      <a:pt x="117" y="28"/>
                    </a:cubicBezTo>
                    <a:cubicBezTo>
                      <a:pt x="114" y="22"/>
                      <a:pt x="113" y="14"/>
                      <a:pt x="107" y="10"/>
                    </a:cubicBezTo>
                    <a:cubicBezTo>
                      <a:pt x="94" y="1"/>
                      <a:pt x="93" y="12"/>
                      <a:pt x="97" y="0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2" name="Freeform 124"/>
              <p:cNvSpPr>
                <a:spLocks/>
              </p:cNvSpPr>
              <p:nvPr/>
            </p:nvSpPr>
            <p:spPr bwMode="auto">
              <a:xfrm>
                <a:off x="3670" y="2041"/>
                <a:ext cx="122" cy="119"/>
              </a:xfrm>
              <a:custGeom>
                <a:avLst/>
                <a:gdLst>
                  <a:gd name="T0" fmla="*/ 38 w 125"/>
                  <a:gd name="T1" fmla="*/ 107 h 97"/>
                  <a:gd name="T2" fmla="*/ 24 w 125"/>
                  <a:gd name="T3" fmla="*/ 310 h 97"/>
                  <a:gd name="T4" fmla="*/ 20 w 125"/>
                  <a:gd name="T5" fmla="*/ 336 h 97"/>
                  <a:gd name="T6" fmla="*/ 10 w 125"/>
                  <a:gd name="T7" fmla="*/ 407 h 97"/>
                  <a:gd name="T8" fmla="*/ 6 w 125"/>
                  <a:gd name="T9" fmla="*/ 751 h 97"/>
                  <a:gd name="T10" fmla="*/ 53 w 125"/>
                  <a:gd name="T11" fmla="*/ 1082 h 97"/>
                  <a:gd name="T12" fmla="*/ 76 w 125"/>
                  <a:gd name="T13" fmla="*/ 1129 h 97"/>
                  <a:gd name="T14" fmla="*/ 89 w 125"/>
                  <a:gd name="T15" fmla="*/ 779 h 97"/>
                  <a:gd name="T16" fmla="*/ 92 w 125"/>
                  <a:gd name="T17" fmla="*/ 635 h 97"/>
                  <a:gd name="T18" fmla="*/ 51 w 125"/>
                  <a:gd name="T19" fmla="*/ 161 h 97"/>
                  <a:gd name="T20" fmla="*/ 38 w 125"/>
                  <a:gd name="T21" fmla="*/ 107 h 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5"/>
                  <a:gd name="T34" fmla="*/ 0 h 97"/>
                  <a:gd name="T35" fmla="*/ 125 w 125"/>
                  <a:gd name="T36" fmla="*/ 97 h 9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5" h="97">
                    <a:moveTo>
                      <a:pt x="50" y="9"/>
                    </a:moveTo>
                    <a:cubicBezTo>
                      <a:pt x="35" y="14"/>
                      <a:pt x="44" y="15"/>
                      <a:pt x="36" y="27"/>
                    </a:cubicBezTo>
                    <a:cubicBezTo>
                      <a:pt x="34" y="29"/>
                      <a:pt x="31" y="28"/>
                      <a:pt x="28" y="29"/>
                    </a:cubicBezTo>
                    <a:cubicBezTo>
                      <a:pt x="22" y="31"/>
                      <a:pt x="10" y="35"/>
                      <a:pt x="10" y="35"/>
                    </a:cubicBezTo>
                    <a:cubicBezTo>
                      <a:pt x="0" y="45"/>
                      <a:pt x="0" y="42"/>
                      <a:pt x="6" y="65"/>
                    </a:cubicBezTo>
                    <a:cubicBezTo>
                      <a:pt x="13" y="93"/>
                      <a:pt x="46" y="91"/>
                      <a:pt x="68" y="93"/>
                    </a:cubicBezTo>
                    <a:cubicBezTo>
                      <a:pt x="85" y="94"/>
                      <a:pt x="85" y="95"/>
                      <a:pt x="100" y="97"/>
                    </a:cubicBezTo>
                    <a:cubicBezTo>
                      <a:pt x="114" y="93"/>
                      <a:pt x="114" y="80"/>
                      <a:pt x="118" y="67"/>
                    </a:cubicBezTo>
                    <a:cubicBezTo>
                      <a:pt x="119" y="63"/>
                      <a:pt x="122" y="55"/>
                      <a:pt x="122" y="55"/>
                    </a:cubicBezTo>
                    <a:cubicBezTo>
                      <a:pt x="119" y="0"/>
                      <a:pt x="125" y="15"/>
                      <a:pt x="64" y="13"/>
                    </a:cubicBezTo>
                    <a:cubicBezTo>
                      <a:pt x="51" y="9"/>
                      <a:pt x="56" y="9"/>
                      <a:pt x="50" y="9"/>
                    </a:cubicBezTo>
                    <a:close/>
                  </a:path>
                </a:pathLst>
              </a:custGeom>
              <a:solidFill>
                <a:srgbClr val="3366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4" name="Group 125"/>
            <p:cNvGrpSpPr>
              <a:grpSpLocks/>
            </p:cNvGrpSpPr>
            <p:nvPr/>
          </p:nvGrpSpPr>
          <p:grpSpPr bwMode="auto">
            <a:xfrm>
              <a:off x="3901" y="1703"/>
              <a:ext cx="1379" cy="457"/>
              <a:chOff x="3901" y="1700"/>
              <a:chExt cx="1379" cy="457"/>
            </a:xfrm>
          </p:grpSpPr>
          <p:sp>
            <p:nvSpPr>
              <p:cNvPr id="83" name="Freeform 126"/>
              <p:cNvSpPr>
                <a:spLocks/>
              </p:cNvSpPr>
              <p:nvPr/>
            </p:nvSpPr>
            <p:spPr bwMode="auto">
              <a:xfrm>
                <a:off x="3901" y="1800"/>
                <a:ext cx="196" cy="130"/>
              </a:xfrm>
              <a:custGeom>
                <a:avLst/>
                <a:gdLst>
                  <a:gd name="T0" fmla="*/ 67 w 196"/>
                  <a:gd name="T1" fmla="*/ 28 h 130"/>
                  <a:gd name="T2" fmla="*/ 61 w 196"/>
                  <a:gd name="T3" fmla="*/ 22 h 130"/>
                  <a:gd name="T4" fmla="*/ 31 w 196"/>
                  <a:gd name="T5" fmla="*/ 24 h 130"/>
                  <a:gd name="T6" fmla="*/ 9 w 196"/>
                  <a:gd name="T7" fmla="*/ 60 h 130"/>
                  <a:gd name="T8" fmla="*/ 13 w 196"/>
                  <a:gd name="T9" fmla="*/ 96 h 130"/>
                  <a:gd name="T10" fmla="*/ 39 w 196"/>
                  <a:gd name="T11" fmla="*/ 120 h 130"/>
                  <a:gd name="T12" fmla="*/ 71 w 196"/>
                  <a:gd name="T13" fmla="*/ 130 h 130"/>
                  <a:gd name="T14" fmla="*/ 147 w 196"/>
                  <a:gd name="T15" fmla="*/ 106 h 130"/>
                  <a:gd name="T16" fmla="*/ 155 w 196"/>
                  <a:gd name="T17" fmla="*/ 66 h 130"/>
                  <a:gd name="T18" fmla="*/ 187 w 196"/>
                  <a:gd name="T19" fmla="*/ 60 h 130"/>
                  <a:gd name="T20" fmla="*/ 179 w 196"/>
                  <a:gd name="T21" fmla="*/ 20 h 130"/>
                  <a:gd name="T22" fmla="*/ 111 w 196"/>
                  <a:gd name="T23" fmla="*/ 0 h 130"/>
                  <a:gd name="T24" fmla="*/ 73 w 196"/>
                  <a:gd name="T25" fmla="*/ 14 h 130"/>
                  <a:gd name="T26" fmla="*/ 61 w 196"/>
                  <a:gd name="T27" fmla="*/ 20 h 130"/>
                  <a:gd name="T28" fmla="*/ 67 w 196"/>
                  <a:gd name="T29" fmla="*/ 28 h 1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6"/>
                  <a:gd name="T46" fmla="*/ 0 h 130"/>
                  <a:gd name="T47" fmla="*/ 196 w 196"/>
                  <a:gd name="T48" fmla="*/ 130 h 13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6" h="130">
                    <a:moveTo>
                      <a:pt x="67" y="28"/>
                    </a:moveTo>
                    <a:cubicBezTo>
                      <a:pt x="65" y="26"/>
                      <a:pt x="64" y="22"/>
                      <a:pt x="61" y="22"/>
                    </a:cubicBezTo>
                    <a:cubicBezTo>
                      <a:pt x="51" y="21"/>
                      <a:pt x="41" y="22"/>
                      <a:pt x="31" y="24"/>
                    </a:cubicBezTo>
                    <a:cubicBezTo>
                      <a:pt x="23" y="26"/>
                      <a:pt x="29" y="53"/>
                      <a:pt x="9" y="60"/>
                    </a:cubicBezTo>
                    <a:cubicBezTo>
                      <a:pt x="3" y="72"/>
                      <a:pt x="0" y="87"/>
                      <a:pt x="13" y="96"/>
                    </a:cubicBezTo>
                    <a:cubicBezTo>
                      <a:pt x="21" y="112"/>
                      <a:pt x="18" y="117"/>
                      <a:pt x="39" y="120"/>
                    </a:cubicBezTo>
                    <a:cubicBezTo>
                      <a:pt x="62" y="128"/>
                      <a:pt x="51" y="124"/>
                      <a:pt x="71" y="130"/>
                    </a:cubicBezTo>
                    <a:cubicBezTo>
                      <a:pt x="98" y="123"/>
                      <a:pt x="117" y="114"/>
                      <a:pt x="147" y="106"/>
                    </a:cubicBezTo>
                    <a:cubicBezTo>
                      <a:pt x="149" y="99"/>
                      <a:pt x="148" y="71"/>
                      <a:pt x="155" y="66"/>
                    </a:cubicBezTo>
                    <a:cubicBezTo>
                      <a:pt x="159" y="63"/>
                      <a:pt x="182" y="61"/>
                      <a:pt x="187" y="60"/>
                    </a:cubicBezTo>
                    <a:cubicBezTo>
                      <a:pt x="194" y="46"/>
                      <a:pt x="196" y="24"/>
                      <a:pt x="179" y="20"/>
                    </a:cubicBezTo>
                    <a:cubicBezTo>
                      <a:pt x="159" y="5"/>
                      <a:pt x="136" y="3"/>
                      <a:pt x="111" y="0"/>
                    </a:cubicBezTo>
                    <a:cubicBezTo>
                      <a:pt x="65" y="4"/>
                      <a:pt x="95" y="3"/>
                      <a:pt x="73" y="14"/>
                    </a:cubicBezTo>
                    <a:cubicBezTo>
                      <a:pt x="72" y="15"/>
                      <a:pt x="61" y="17"/>
                      <a:pt x="61" y="20"/>
                    </a:cubicBezTo>
                    <a:cubicBezTo>
                      <a:pt x="61" y="23"/>
                      <a:pt x="65" y="25"/>
                      <a:pt x="67" y="28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84" name="Freeform 127"/>
              <p:cNvSpPr>
                <a:spLocks/>
              </p:cNvSpPr>
              <p:nvPr/>
            </p:nvSpPr>
            <p:spPr bwMode="auto">
              <a:xfrm>
                <a:off x="3958" y="2000"/>
                <a:ext cx="135" cy="157"/>
              </a:xfrm>
              <a:custGeom>
                <a:avLst/>
                <a:gdLst>
                  <a:gd name="T0" fmla="*/ 70 w 135"/>
                  <a:gd name="T1" fmla="*/ 4 h 157"/>
                  <a:gd name="T2" fmla="*/ 22 w 135"/>
                  <a:gd name="T3" fmla="*/ 36 h 157"/>
                  <a:gd name="T4" fmla="*/ 8 w 135"/>
                  <a:gd name="T5" fmla="*/ 92 h 157"/>
                  <a:gd name="T6" fmla="*/ 0 w 135"/>
                  <a:gd name="T7" fmla="*/ 104 h 157"/>
                  <a:gd name="T8" fmla="*/ 58 w 135"/>
                  <a:gd name="T9" fmla="*/ 144 h 157"/>
                  <a:gd name="T10" fmla="*/ 120 w 135"/>
                  <a:gd name="T11" fmla="*/ 140 h 157"/>
                  <a:gd name="T12" fmla="*/ 126 w 135"/>
                  <a:gd name="T13" fmla="*/ 112 h 157"/>
                  <a:gd name="T14" fmla="*/ 118 w 135"/>
                  <a:gd name="T15" fmla="*/ 62 h 157"/>
                  <a:gd name="T16" fmla="*/ 96 w 135"/>
                  <a:gd name="T17" fmla="*/ 38 h 157"/>
                  <a:gd name="T18" fmla="*/ 74 w 135"/>
                  <a:gd name="T19" fmla="*/ 10 h 157"/>
                  <a:gd name="T20" fmla="*/ 68 w 135"/>
                  <a:gd name="T21" fmla="*/ 4 h 157"/>
                  <a:gd name="T22" fmla="*/ 62 w 135"/>
                  <a:gd name="T23" fmla="*/ 0 h 157"/>
                  <a:gd name="T24" fmla="*/ 70 w 135"/>
                  <a:gd name="T25" fmla="*/ 4 h 15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5"/>
                  <a:gd name="T40" fmla="*/ 0 h 157"/>
                  <a:gd name="T41" fmla="*/ 135 w 135"/>
                  <a:gd name="T42" fmla="*/ 157 h 15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5" h="157">
                    <a:moveTo>
                      <a:pt x="70" y="4"/>
                    </a:moveTo>
                    <a:cubicBezTo>
                      <a:pt x="44" y="17"/>
                      <a:pt x="53" y="32"/>
                      <a:pt x="22" y="36"/>
                    </a:cubicBezTo>
                    <a:cubicBezTo>
                      <a:pt x="1" y="50"/>
                      <a:pt x="14" y="62"/>
                      <a:pt x="8" y="92"/>
                    </a:cubicBezTo>
                    <a:cubicBezTo>
                      <a:pt x="7" y="97"/>
                      <a:pt x="0" y="104"/>
                      <a:pt x="0" y="104"/>
                    </a:cubicBezTo>
                    <a:cubicBezTo>
                      <a:pt x="3" y="157"/>
                      <a:pt x="7" y="139"/>
                      <a:pt x="58" y="144"/>
                    </a:cubicBezTo>
                    <a:cubicBezTo>
                      <a:pt x="79" y="142"/>
                      <a:pt x="100" y="147"/>
                      <a:pt x="120" y="140"/>
                    </a:cubicBezTo>
                    <a:cubicBezTo>
                      <a:pt x="129" y="137"/>
                      <a:pt x="123" y="121"/>
                      <a:pt x="126" y="112"/>
                    </a:cubicBezTo>
                    <a:cubicBezTo>
                      <a:pt x="128" y="98"/>
                      <a:pt x="135" y="68"/>
                      <a:pt x="118" y="62"/>
                    </a:cubicBezTo>
                    <a:cubicBezTo>
                      <a:pt x="110" y="54"/>
                      <a:pt x="106" y="45"/>
                      <a:pt x="96" y="38"/>
                    </a:cubicBezTo>
                    <a:cubicBezTo>
                      <a:pt x="92" y="25"/>
                      <a:pt x="83" y="19"/>
                      <a:pt x="74" y="10"/>
                    </a:cubicBezTo>
                    <a:cubicBezTo>
                      <a:pt x="72" y="8"/>
                      <a:pt x="70" y="6"/>
                      <a:pt x="68" y="4"/>
                    </a:cubicBezTo>
                    <a:cubicBezTo>
                      <a:pt x="66" y="2"/>
                      <a:pt x="60" y="0"/>
                      <a:pt x="62" y="0"/>
                    </a:cubicBezTo>
                    <a:cubicBezTo>
                      <a:pt x="65" y="0"/>
                      <a:pt x="67" y="3"/>
                      <a:pt x="70" y="4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85" name="Freeform 128"/>
              <p:cNvSpPr>
                <a:spLocks/>
              </p:cNvSpPr>
              <p:nvPr/>
            </p:nvSpPr>
            <p:spPr bwMode="auto">
              <a:xfrm>
                <a:off x="4134" y="1848"/>
                <a:ext cx="154" cy="152"/>
              </a:xfrm>
              <a:custGeom>
                <a:avLst/>
                <a:gdLst>
                  <a:gd name="T0" fmla="*/ 52 w 154"/>
                  <a:gd name="T1" fmla="*/ 16 h 152"/>
                  <a:gd name="T2" fmla="*/ 50 w 154"/>
                  <a:gd name="T3" fmla="*/ 22 h 152"/>
                  <a:gd name="T4" fmla="*/ 42 w 154"/>
                  <a:gd name="T5" fmla="*/ 26 h 152"/>
                  <a:gd name="T6" fmla="*/ 16 w 154"/>
                  <a:gd name="T7" fmla="*/ 54 h 152"/>
                  <a:gd name="T8" fmla="*/ 0 w 154"/>
                  <a:gd name="T9" fmla="*/ 68 h 152"/>
                  <a:gd name="T10" fmla="*/ 4 w 154"/>
                  <a:gd name="T11" fmla="*/ 104 h 152"/>
                  <a:gd name="T12" fmla="*/ 6 w 154"/>
                  <a:gd name="T13" fmla="*/ 130 h 152"/>
                  <a:gd name="T14" fmla="*/ 30 w 154"/>
                  <a:gd name="T15" fmla="*/ 134 h 152"/>
                  <a:gd name="T16" fmla="*/ 52 w 154"/>
                  <a:gd name="T17" fmla="*/ 152 h 152"/>
                  <a:gd name="T18" fmla="*/ 66 w 154"/>
                  <a:gd name="T19" fmla="*/ 138 h 152"/>
                  <a:gd name="T20" fmla="*/ 124 w 154"/>
                  <a:gd name="T21" fmla="*/ 118 h 152"/>
                  <a:gd name="T22" fmla="*/ 146 w 154"/>
                  <a:gd name="T23" fmla="*/ 104 h 152"/>
                  <a:gd name="T24" fmla="*/ 154 w 154"/>
                  <a:gd name="T25" fmla="*/ 56 h 152"/>
                  <a:gd name="T26" fmla="*/ 104 w 154"/>
                  <a:gd name="T27" fmla="*/ 14 h 152"/>
                  <a:gd name="T28" fmla="*/ 46 w 154"/>
                  <a:gd name="T29" fmla="*/ 18 h 152"/>
                  <a:gd name="T30" fmla="*/ 52 w 154"/>
                  <a:gd name="T31" fmla="*/ 16 h 1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4"/>
                  <a:gd name="T49" fmla="*/ 0 h 152"/>
                  <a:gd name="T50" fmla="*/ 154 w 154"/>
                  <a:gd name="T51" fmla="*/ 152 h 15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4" h="152">
                    <a:moveTo>
                      <a:pt x="52" y="16"/>
                    </a:moveTo>
                    <a:cubicBezTo>
                      <a:pt x="51" y="18"/>
                      <a:pt x="51" y="21"/>
                      <a:pt x="50" y="22"/>
                    </a:cubicBezTo>
                    <a:cubicBezTo>
                      <a:pt x="48" y="24"/>
                      <a:pt x="43" y="23"/>
                      <a:pt x="42" y="26"/>
                    </a:cubicBezTo>
                    <a:cubicBezTo>
                      <a:pt x="25" y="61"/>
                      <a:pt x="53" y="45"/>
                      <a:pt x="16" y="54"/>
                    </a:cubicBezTo>
                    <a:cubicBezTo>
                      <a:pt x="7" y="60"/>
                      <a:pt x="5" y="58"/>
                      <a:pt x="0" y="68"/>
                    </a:cubicBezTo>
                    <a:cubicBezTo>
                      <a:pt x="1" y="80"/>
                      <a:pt x="3" y="92"/>
                      <a:pt x="4" y="104"/>
                    </a:cubicBezTo>
                    <a:cubicBezTo>
                      <a:pt x="5" y="113"/>
                      <a:pt x="1" y="123"/>
                      <a:pt x="6" y="130"/>
                    </a:cubicBezTo>
                    <a:cubicBezTo>
                      <a:pt x="10" y="137"/>
                      <a:pt x="22" y="132"/>
                      <a:pt x="30" y="134"/>
                    </a:cubicBezTo>
                    <a:cubicBezTo>
                      <a:pt x="39" y="140"/>
                      <a:pt x="42" y="149"/>
                      <a:pt x="52" y="152"/>
                    </a:cubicBezTo>
                    <a:cubicBezTo>
                      <a:pt x="65" y="149"/>
                      <a:pt x="59" y="145"/>
                      <a:pt x="66" y="138"/>
                    </a:cubicBezTo>
                    <a:cubicBezTo>
                      <a:pt x="75" y="129"/>
                      <a:pt x="110" y="120"/>
                      <a:pt x="124" y="118"/>
                    </a:cubicBezTo>
                    <a:cubicBezTo>
                      <a:pt x="127" y="108"/>
                      <a:pt x="137" y="107"/>
                      <a:pt x="146" y="104"/>
                    </a:cubicBezTo>
                    <a:cubicBezTo>
                      <a:pt x="148" y="86"/>
                      <a:pt x="152" y="74"/>
                      <a:pt x="154" y="56"/>
                    </a:cubicBezTo>
                    <a:cubicBezTo>
                      <a:pt x="151" y="5"/>
                      <a:pt x="151" y="17"/>
                      <a:pt x="104" y="14"/>
                    </a:cubicBezTo>
                    <a:cubicBezTo>
                      <a:pt x="83" y="0"/>
                      <a:pt x="66" y="18"/>
                      <a:pt x="46" y="18"/>
                    </a:cubicBezTo>
                    <a:cubicBezTo>
                      <a:pt x="44" y="18"/>
                      <a:pt x="50" y="17"/>
                      <a:pt x="52" y="16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86" name="Freeform 129"/>
              <p:cNvSpPr>
                <a:spLocks/>
              </p:cNvSpPr>
              <p:nvPr/>
            </p:nvSpPr>
            <p:spPr bwMode="auto">
              <a:xfrm>
                <a:off x="4296" y="1998"/>
                <a:ext cx="154" cy="122"/>
              </a:xfrm>
              <a:custGeom>
                <a:avLst/>
                <a:gdLst>
                  <a:gd name="T0" fmla="*/ 110 w 154"/>
                  <a:gd name="T1" fmla="*/ 0 h 122"/>
                  <a:gd name="T2" fmla="*/ 28 w 154"/>
                  <a:gd name="T3" fmla="*/ 10 h 122"/>
                  <a:gd name="T4" fmla="*/ 14 w 154"/>
                  <a:gd name="T5" fmla="*/ 74 h 122"/>
                  <a:gd name="T6" fmla="*/ 114 w 154"/>
                  <a:gd name="T7" fmla="*/ 98 h 122"/>
                  <a:gd name="T8" fmla="*/ 144 w 154"/>
                  <a:gd name="T9" fmla="*/ 94 h 122"/>
                  <a:gd name="T10" fmla="*/ 150 w 154"/>
                  <a:gd name="T11" fmla="*/ 50 h 122"/>
                  <a:gd name="T12" fmla="*/ 130 w 154"/>
                  <a:gd name="T13" fmla="*/ 34 h 122"/>
                  <a:gd name="T14" fmla="*/ 120 w 154"/>
                  <a:gd name="T15" fmla="*/ 16 h 122"/>
                  <a:gd name="T16" fmla="*/ 110 w 154"/>
                  <a:gd name="T17" fmla="*/ 0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4"/>
                  <a:gd name="T28" fmla="*/ 0 h 122"/>
                  <a:gd name="T29" fmla="*/ 154 w 154"/>
                  <a:gd name="T30" fmla="*/ 122 h 1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4" h="122">
                    <a:moveTo>
                      <a:pt x="110" y="0"/>
                    </a:moveTo>
                    <a:cubicBezTo>
                      <a:pt x="78" y="5"/>
                      <a:pt x="64" y="7"/>
                      <a:pt x="28" y="10"/>
                    </a:cubicBezTo>
                    <a:cubicBezTo>
                      <a:pt x="8" y="23"/>
                      <a:pt x="27" y="55"/>
                      <a:pt x="14" y="74"/>
                    </a:cubicBezTo>
                    <a:cubicBezTo>
                      <a:pt x="0" y="122"/>
                      <a:pt x="85" y="97"/>
                      <a:pt x="114" y="98"/>
                    </a:cubicBezTo>
                    <a:cubicBezTo>
                      <a:pt x="131" y="100"/>
                      <a:pt x="130" y="99"/>
                      <a:pt x="144" y="94"/>
                    </a:cubicBezTo>
                    <a:cubicBezTo>
                      <a:pt x="153" y="80"/>
                      <a:pt x="154" y="66"/>
                      <a:pt x="150" y="50"/>
                    </a:cubicBezTo>
                    <a:cubicBezTo>
                      <a:pt x="148" y="43"/>
                      <a:pt x="134" y="40"/>
                      <a:pt x="130" y="34"/>
                    </a:cubicBezTo>
                    <a:cubicBezTo>
                      <a:pt x="112" y="11"/>
                      <a:pt x="127" y="30"/>
                      <a:pt x="120" y="16"/>
                    </a:cubicBezTo>
                    <a:cubicBezTo>
                      <a:pt x="116" y="8"/>
                      <a:pt x="110" y="9"/>
                      <a:pt x="110" y="0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87" name="Freeform 130"/>
              <p:cNvSpPr>
                <a:spLocks/>
              </p:cNvSpPr>
              <p:nvPr/>
            </p:nvSpPr>
            <p:spPr bwMode="auto">
              <a:xfrm>
                <a:off x="4388" y="1754"/>
                <a:ext cx="133" cy="130"/>
              </a:xfrm>
              <a:custGeom>
                <a:avLst/>
                <a:gdLst>
                  <a:gd name="T0" fmla="*/ 74 w 133"/>
                  <a:gd name="T1" fmla="*/ 0 h 130"/>
                  <a:gd name="T2" fmla="*/ 16 w 133"/>
                  <a:gd name="T3" fmla="*/ 28 h 130"/>
                  <a:gd name="T4" fmla="*/ 10 w 133"/>
                  <a:gd name="T5" fmla="*/ 54 h 130"/>
                  <a:gd name="T6" fmla="*/ 0 w 133"/>
                  <a:gd name="T7" fmla="*/ 74 h 130"/>
                  <a:gd name="T8" fmla="*/ 2 w 133"/>
                  <a:gd name="T9" fmla="*/ 94 h 130"/>
                  <a:gd name="T10" fmla="*/ 44 w 133"/>
                  <a:gd name="T11" fmla="*/ 128 h 130"/>
                  <a:gd name="T12" fmla="*/ 106 w 133"/>
                  <a:gd name="T13" fmla="*/ 130 h 130"/>
                  <a:gd name="T14" fmla="*/ 124 w 133"/>
                  <a:gd name="T15" fmla="*/ 116 h 130"/>
                  <a:gd name="T16" fmla="*/ 128 w 133"/>
                  <a:gd name="T17" fmla="*/ 68 h 130"/>
                  <a:gd name="T18" fmla="*/ 94 w 133"/>
                  <a:gd name="T19" fmla="*/ 36 h 130"/>
                  <a:gd name="T20" fmla="*/ 74 w 133"/>
                  <a:gd name="T21" fmla="*/ 0 h 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3"/>
                  <a:gd name="T34" fmla="*/ 0 h 130"/>
                  <a:gd name="T35" fmla="*/ 133 w 133"/>
                  <a:gd name="T36" fmla="*/ 130 h 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3" h="130">
                    <a:moveTo>
                      <a:pt x="74" y="0"/>
                    </a:moveTo>
                    <a:cubicBezTo>
                      <a:pt x="62" y="23"/>
                      <a:pt x="40" y="25"/>
                      <a:pt x="16" y="28"/>
                    </a:cubicBezTo>
                    <a:cubicBezTo>
                      <a:pt x="7" y="42"/>
                      <a:pt x="16" y="26"/>
                      <a:pt x="10" y="54"/>
                    </a:cubicBezTo>
                    <a:cubicBezTo>
                      <a:pt x="8" y="61"/>
                      <a:pt x="2" y="67"/>
                      <a:pt x="0" y="74"/>
                    </a:cubicBezTo>
                    <a:cubicBezTo>
                      <a:pt x="1" y="81"/>
                      <a:pt x="0" y="88"/>
                      <a:pt x="2" y="94"/>
                    </a:cubicBezTo>
                    <a:cubicBezTo>
                      <a:pt x="3" y="98"/>
                      <a:pt x="38" y="126"/>
                      <a:pt x="44" y="128"/>
                    </a:cubicBezTo>
                    <a:cubicBezTo>
                      <a:pt x="65" y="121"/>
                      <a:pt x="82" y="128"/>
                      <a:pt x="106" y="130"/>
                    </a:cubicBezTo>
                    <a:cubicBezTo>
                      <a:pt x="115" y="127"/>
                      <a:pt x="118" y="124"/>
                      <a:pt x="124" y="116"/>
                    </a:cubicBezTo>
                    <a:cubicBezTo>
                      <a:pt x="129" y="97"/>
                      <a:pt x="133" y="89"/>
                      <a:pt x="128" y="68"/>
                    </a:cubicBezTo>
                    <a:cubicBezTo>
                      <a:pt x="126" y="58"/>
                      <a:pt x="101" y="46"/>
                      <a:pt x="94" y="36"/>
                    </a:cubicBezTo>
                    <a:cubicBezTo>
                      <a:pt x="88" y="17"/>
                      <a:pt x="87" y="13"/>
                      <a:pt x="74" y="0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88" name="Freeform 131"/>
              <p:cNvSpPr>
                <a:spLocks/>
              </p:cNvSpPr>
              <p:nvPr/>
            </p:nvSpPr>
            <p:spPr bwMode="auto">
              <a:xfrm>
                <a:off x="4496" y="1938"/>
                <a:ext cx="139" cy="125"/>
              </a:xfrm>
              <a:custGeom>
                <a:avLst/>
                <a:gdLst>
                  <a:gd name="T0" fmla="*/ 122 w 139"/>
                  <a:gd name="T1" fmla="*/ 18 h 125"/>
                  <a:gd name="T2" fmla="*/ 52 w 139"/>
                  <a:gd name="T3" fmla="*/ 36 h 125"/>
                  <a:gd name="T4" fmla="*/ 12 w 139"/>
                  <a:gd name="T5" fmla="*/ 60 h 125"/>
                  <a:gd name="T6" fmla="*/ 54 w 139"/>
                  <a:gd name="T7" fmla="*/ 102 h 125"/>
                  <a:gd name="T8" fmla="*/ 92 w 139"/>
                  <a:gd name="T9" fmla="*/ 122 h 125"/>
                  <a:gd name="T10" fmla="*/ 114 w 139"/>
                  <a:gd name="T11" fmla="*/ 118 h 125"/>
                  <a:gd name="T12" fmla="*/ 118 w 139"/>
                  <a:gd name="T13" fmla="*/ 78 h 125"/>
                  <a:gd name="T14" fmla="*/ 134 w 139"/>
                  <a:gd name="T15" fmla="*/ 52 h 125"/>
                  <a:gd name="T16" fmla="*/ 128 w 139"/>
                  <a:gd name="T17" fmla="*/ 28 h 125"/>
                  <a:gd name="T18" fmla="*/ 122 w 139"/>
                  <a:gd name="T19" fmla="*/ 18 h 1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9"/>
                  <a:gd name="T31" fmla="*/ 0 h 125"/>
                  <a:gd name="T32" fmla="*/ 139 w 139"/>
                  <a:gd name="T33" fmla="*/ 125 h 1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9" h="125">
                    <a:moveTo>
                      <a:pt x="122" y="18"/>
                    </a:moveTo>
                    <a:cubicBezTo>
                      <a:pt x="40" y="20"/>
                      <a:pt x="64" y="0"/>
                      <a:pt x="52" y="36"/>
                    </a:cubicBezTo>
                    <a:cubicBezTo>
                      <a:pt x="59" y="64"/>
                      <a:pt x="31" y="54"/>
                      <a:pt x="12" y="60"/>
                    </a:cubicBezTo>
                    <a:cubicBezTo>
                      <a:pt x="0" y="96"/>
                      <a:pt x="29" y="99"/>
                      <a:pt x="54" y="102"/>
                    </a:cubicBezTo>
                    <a:cubicBezTo>
                      <a:pt x="68" y="108"/>
                      <a:pt x="79" y="118"/>
                      <a:pt x="92" y="122"/>
                    </a:cubicBezTo>
                    <a:cubicBezTo>
                      <a:pt x="99" y="120"/>
                      <a:pt x="111" y="125"/>
                      <a:pt x="114" y="118"/>
                    </a:cubicBezTo>
                    <a:cubicBezTo>
                      <a:pt x="120" y="106"/>
                      <a:pt x="115" y="91"/>
                      <a:pt x="118" y="78"/>
                    </a:cubicBezTo>
                    <a:cubicBezTo>
                      <a:pt x="120" y="57"/>
                      <a:pt x="117" y="58"/>
                      <a:pt x="134" y="52"/>
                    </a:cubicBezTo>
                    <a:cubicBezTo>
                      <a:pt x="137" y="42"/>
                      <a:pt x="139" y="32"/>
                      <a:pt x="128" y="28"/>
                    </a:cubicBezTo>
                    <a:cubicBezTo>
                      <a:pt x="125" y="20"/>
                      <a:pt x="127" y="23"/>
                      <a:pt x="122" y="18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89" name="Freeform 132"/>
              <p:cNvSpPr>
                <a:spLocks/>
              </p:cNvSpPr>
              <p:nvPr/>
            </p:nvSpPr>
            <p:spPr bwMode="auto">
              <a:xfrm>
                <a:off x="4608" y="1774"/>
                <a:ext cx="141" cy="140"/>
              </a:xfrm>
              <a:custGeom>
                <a:avLst/>
                <a:gdLst>
                  <a:gd name="T0" fmla="*/ 104 w 141"/>
                  <a:gd name="T1" fmla="*/ 0 h 140"/>
                  <a:gd name="T2" fmla="*/ 70 w 141"/>
                  <a:gd name="T3" fmla="*/ 10 h 140"/>
                  <a:gd name="T4" fmla="*/ 26 w 141"/>
                  <a:gd name="T5" fmla="*/ 34 h 140"/>
                  <a:gd name="T6" fmla="*/ 18 w 141"/>
                  <a:gd name="T7" fmla="*/ 114 h 140"/>
                  <a:gd name="T8" fmla="*/ 38 w 141"/>
                  <a:gd name="T9" fmla="*/ 120 h 140"/>
                  <a:gd name="T10" fmla="*/ 72 w 141"/>
                  <a:gd name="T11" fmla="*/ 132 h 140"/>
                  <a:gd name="T12" fmla="*/ 102 w 141"/>
                  <a:gd name="T13" fmla="*/ 140 h 140"/>
                  <a:gd name="T14" fmla="*/ 122 w 141"/>
                  <a:gd name="T15" fmla="*/ 102 h 140"/>
                  <a:gd name="T16" fmla="*/ 136 w 141"/>
                  <a:gd name="T17" fmla="*/ 84 h 140"/>
                  <a:gd name="T18" fmla="*/ 126 w 141"/>
                  <a:gd name="T19" fmla="*/ 18 h 140"/>
                  <a:gd name="T20" fmla="*/ 104 w 141"/>
                  <a:gd name="T21" fmla="*/ 0 h 1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1"/>
                  <a:gd name="T34" fmla="*/ 0 h 140"/>
                  <a:gd name="T35" fmla="*/ 141 w 141"/>
                  <a:gd name="T36" fmla="*/ 140 h 1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1" h="140">
                    <a:moveTo>
                      <a:pt x="104" y="0"/>
                    </a:moveTo>
                    <a:cubicBezTo>
                      <a:pt x="92" y="3"/>
                      <a:pt x="81" y="5"/>
                      <a:pt x="70" y="10"/>
                    </a:cubicBezTo>
                    <a:cubicBezTo>
                      <a:pt x="58" y="35"/>
                      <a:pt x="60" y="29"/>
                      <a:pt x="26" y="34"/>
                    </a:cubicBezTo>
                    <a:cubicBezTo>
                      <a:pt x="2" y="46"/>
                      <a:pt x="0" y="96"/>
                      <a:pt x="18" y="114"/>
                    </a:cubicBezTo>
                    <a:cubicBezTo>
                      <a:pt x="20" y="116"/>
                      <a:pt x="34" y="119"/>
                      <a:pt x="38" y="120"/>
                    </a:cubicBezTo>
                    <a:cubicBezTo>
                      <a:pt x="49" y="131"/>
                      <a:pt x="57" y="130"/>
                      <a:pt x="72" y="132"/>
                    </a:cubicBezTo>
                    <a:cubicBezTo>
                      <a:pt x="82" y="135"/>
                      <a:pt x="102" y="140"/>
                      <a:pt x="102" y="140"/>
                    </a:cubicBezTo>
                    <a:cubicBezTo>
                      <a:pt x="111" y="127"/>
                      <a:pt x="110" y="111"/>
                      <a:pt x="122" y="102"/>
                    </a:cubicBezTo>
                    <a:cubicBezTo>
                      <a:pt x="126" y="94"/>
                      <a:pt x="128" y="89"/>
                      <a:pt x="136" y="84"/>
                    </a:cubicBezTo>
                    <a:cubicBezTo>
                      <a:pt x="139" y="62"/>
                      <a:pt x="141" y="36"/>
                      <a:pt x="126" y="18"/>
                    </a:cubicBezTo>
                    <a:cubicBezTo>
                      <a:pt x="119" y="9"/>
                      <a:pt x="107" y="10"/>
                      <a:pt x="104" y="0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90" name="Freeform 133"/>
              <p:cNvSpPr>
                <a:spLocks/>
              </p:cNvSpPr>
              <p:nvPr/>
            </p:nvSpPr>
            <p:spPr bwMode="auto">
              <a:xfrm>
                <a:off x="4728" y="1942"/>
                <a:ext cx="114" cy="118"/>
              </a:xfrm>
              <a:custGeom>
                <a:avLst/>
                <a:gdLst>
                  <a:gd name="T0" fmla="*/ 98 w 114"/>
                  <a:gd name="T1" fmla="*/ 14 h 118"/>
                  <a:gd name="T2" fmla="*/ 80 w 114"/>
                  <a:gd name="T3" fmla="*/ 24 h 118"/>
                  <a:gd name="T4" fmla="*/ 78 w 114"/>
                  <a:gd name="T5" fmla="*/ 30 h 118"/>
                  <a:gd name="T6" fmla="*/ 16 w 114"/>
                  <a:gd name="T7" fmla="*/ 40 h 118"/>
                  <a:gd name="T8" fmla="*/ 18 w 114"/>
                  <a:gd name="T9" fmla="*/ 94 h 118"/>
                  <a:gd name="T10" fmla="*/ 52 w 114"/>
                  <a:gd name="T11" fmla="*/ 110 h 118"/>
                  <a:gd name="T12" fmla="*/ 102 w 114"/>
                  <a:gd name="T13" fmla="*/ 106 h 118"/>
                  <a:gd name="T14" fmla="*/ 108 w 114"/>
                  <a:gd name="T15" fmla="*/ 78 h 118"/>
                  <a:gd name="T16" fmla="*/ 98 w 114"/>
                  <a:gd name="T17" fmla="*/ 28 h 118"/>
                  <a:gd name="T18" fmla="*/ 98 w 114"/>
                  <a:gd name="T19" fmla="*/ 14 h 1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4"/>
                  <a:gd name="T31" fmla="*/ 0 h 118"/>
                  <a:gd name="T32" fmla="*/ 114 w 114"/>
                  <a:gd name="T33" fmla="*/ 118 h 1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4" h="118">
                    <a:moveTo>
                      <a:pt x="98" y="14"/>
                    </a:moveTo>
                    <a:cubicBezTo>
                      <a:pt x="76" y="36"/>
                      <a:pt x="114" y="0"/>
                      <a:pt x="80" y="24"/>
                    </a:cubicBezTo>
                    <a:cubicBezTo>
                      <a:pt x="78" y="25"/>
                      <a:pt x="79" y="29"/>
                      <a:pt x="78" y="30"/>
                    </a:cubicBezTo>
                    <a:cubicBezTo>
                      <a:pt x="61" y="47"/>
                      <a:pt x="40" y="39"/>
                      <a:pt x="16" y="40"/>
                    </a:cubicBezTo>
                    <a:cubicBezTo>
                      <a:pt x="12" y="57"/>
                      <a:pt x="0" y="82"/>
                      <a:pt x="18" y="94"/>
                    </a:cubicBezTo>
                    <a:cubicBezTo>
                      <a:pt x="23" y="110"/>
                      <a:pt x="37" y="108"/>
                      <a:pt x="52" y="110"/>
                    </a:cubicBezTo>
                    <a:cubicBezTo>
                      <a:pt x="68" y="118"/>
                      <a:pt x="87" y="116"/>
                      <a:pt x="102" y="106"/>
                    </a:cubicBezTo>
                    <a:cubicBezTo>
                      <a:pt x="108" y="89"/>
                      <a:pt x="105" y="98"/>
                      <a:pt x="108" y="78"/>
                    </a:cubicBezTo>
                    <a:cubicBezTo>
                      <a:pt x="107" y="59"/>
                      <a:pt x="114" y="39"/>
                      <a:pt x="98" y="28"/>
                    </a:cubicBezTo>
                    <a:cubicBezTo>
                      <a:pt x="95" y="19"/>
                      <a:pt x="95" y="24"/>
                      <a:pt x="98" y="14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91" name="Freeform 134"/>
              <p:cNvSpPr>
                <a:spLocks/>
              </p:cNvSpPr>
              <p:nvPr/>
            </p:nvSpPr>
            <p:spPr bwMode="auto">
              <a:xfrm>
                <a:off x="4821" y="1772"/>
                <a:ext cx="111" cy="111"/>
              </a:xfrm>
              <a:custGeom>
                <a:avLst/>
                <a:gdLst>
                  <a:gd name="T0" fmla="*/ 111 w 111"/>
                  <a:gd name="T1" fmla="*/ 0 h 111"/>
                  <a:gd name="T2" fmla="*/ 49 w 111"/>
                  <a:gd name="T3" fmla="*/ 14 h 111"/>
                  <a:gd name="T4" fmla="*/ 11 w 111"/>
                  <a:gd name="T5" fmla="*/ 12 h 111"/>
                  <a:gd name="T6" fmla="*/ 25 w 111"/>
                  <a:gd name="T7" fmla="*/ 96 h 111"/>
                  <a:gd name="T8" fmla="*/ 71 w 111"/>
                  <a:gd name="T9" fmla="*/ 102 h 111"/>
                  <a:gd name="T10" fmla="*/ 93 w 111"/>
                  <a:gd name="T11" fmla="*/ 92 h 111"/>
                  <a:gd name="T12" fmla="*/ 97 w 111"/>
                  <a:gd name="T13" fmla="*/ 58 h 111"/>
                  <a:gd name="T14" fmla="*/ 111 w 111"/>
                  <a:gd name="T15" fmla="*/ 0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1"/>
                  <a:gd name="T25" fmla="*/ 0 h 111"/>
                  <a:gd name="T26" fmla="*/ 111 w 111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1" h="111">
                    <a:moveTo>
                      <a:pt x="111" y="0"/>
                    </a:moveTo>
                    <a:cubicBezTo>
                      <a:pt x="91" y="7"/>
                      <a:pt x="69" y="9"/>
                      <a:pt x="49" y="14"/>
                    </a:cubicBezTo>
                    <a:cubicBezTo>
                      <a:pt x="35" y="9"/>
                      <a:pt x="27" y="11"/>
                      <a:pt x="11" y="12"/>
                    </a:cubicBezTo>
                    <a:cubicBezTo>
                      <a:pt x="7" y="25"/>
                      <a:pt x="0" y="88"/>
                      <a:pt x="25" y="96"/>
                    </a:cubicBezTo>
                    <a:cubicBezTo>
                      <a:pt x="35" y="111"/>
                      <a:pt x="54" y="103"/>
                      <a:pt x="71" y="102"/>
                    </a:cubicBezTo>
                    <a:cubicBezTo>
                      <a:pt x="97" y="98"/>
                      <a:pt x="76" y="98"/>
                      <a:pt x="93" y="92"/>
                    </a:cubicBezTo>
                    <a:cubicBezTo>
                      <a:pt x="102" y="79"/>
                      <a:pt x="99" y="77"/>
                      <a:pt x="97" y="58"/>
                    </a:cubicBezTo>
                    <a:cubicBezTo>
                      <a:pt x="99" y="36"/>
                      <a:pt x="105" y="21"/>
                      <a:pt x="111" y="0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92" name="Freeform 135"/>
              <p:cNvSpPr>
                <a:spLocks/>
              </p:cNvSpPr>
              <p:nvPr/>
            </p:nvSpPr>
            <p:spPr bwMode="auto">
              <a:xfrm>
                <a:off x="4923" y="1906"/>
                <a:ext cx="147" cy="127"/>
              </a:xfrm>
              <a:custGeom>
                <a:avLst/>
                <a:gdLst>
                  <a:gd name="T0" fmla="*/ 75 w 147"/>
                  <a:gd name="T1" fmla="*/ 4 h 127"/>
                  <a:gd name="T2" fmla="*/ 41 w 147"/>
                  <a:gd name="T3" fmla="*/ 8 h 127"/>
                  <a:gd name="T4" fmla="*/ 15 w 147"/>
                  <a:gd name="T5" fmla="*/ 34 h 127"/>
                  <a:gd name="T6" fmla="*/ 23 w 147"/>
                  <a:gd name="T7" fmla="*/ 74 h 127"/>
                  <a:gd name="T8" fmla="*/ 43 w 147"/>
                  <a:gd name="T9" fmla="*/ 122 h 127"/>
                  <a:gd name="T10" fmla="*/ 81 w 147"/>
                  <a:gd name="T11" fmla="*/ 118 h 127"/>
                  <a:gd name="T12" fmla="*/ 103 w 147"/>
                  <a:gd name="T13" fmla="*/ 98 h 127"/>
                  <a:gd name="T14" fmla="*/ 137 w 147"/>
                  <a:gd name="T15" fmla="*/ 84 h 127"/>
                  <a:gd name="T16" fmla="*/ 127 w 147"/>
                  <a:gd name="T17" fmla="*/ 46 h 127"/>
                  <a:gd name="T18" fmla="*/ 95 w 147"/>
                  <a:gd name="T19" fmla="*/ 16 h 127"/>
                  <a:gd name="T20" fmla="*/ 83 w 147"/>
                  <a:gd name="T21" fmla="*/ 8 h 127"/>
                  <a:gd name="T22" fmla="*/ 75 w 147"/>
                  <a:gd name="T23" fmla="*/ 4 h 1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7"/>
                  <a:gd name="T37" fmla="*/ 0 h 127"/>
                  <a:gd name="T38" fmla="*/ 147 w 147"/>
                  <a:gd name="T39" fmla="*/ 127 h 1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7" h="127">
                    <a:moveTo>
                      <a:pt x="75" y="4"/>
                    </a:moveTo>
                    <a:cubicBezTo>
                      <a:pt x="64" y="5"/>
                      <a:pt x="49" y="0"/>
                      <a:pt x="41" y="8"/>
                    </a:cubicBezTo>
                    <a:cubicBezTo>
                      <a:pt x="28" y="21"/>
                      <a:pt x="39" y="28"/>
                      <a:pt x="15" y="34"/>
                    </a:cubicBezTo>
                    <a:cubicBezTo>
                      <a:pt x="0" y="49"/>
                      <a:pt x="4" y="68"/>
                      <a:pt x="23" y="74"/>
                    </a:cubicBezTo>
                    <a:cubicBezTo>
                      <a:pt x="29" y="91"/>
                      <a:pt x="26" y="111"/>
                      <a:pt x="43" y="122"/>
                    </a:cubicBezTo>
                    <a:cubicBezTo>
                      <a:pt x="56" y="121"/>
                      <a:pt x="72" y="127"/>
                      <a:pt x="81" y="118"/>
                    </a:cubicBezTo>
                    <a:cubicBezTo>
                      <a:pt x="94" y="105"/>
                      <a:pt x="86" y="101"/>
                      <a:pt x="103" y="98"/>
                    </a:cubicBezTo>
                    <a:cubicBezTo>
                      <a:pt x="107" y="87"/>
                      <a:pt x="126" y="90"/>
                      <a:pt x="137" y="84"/>
                    </a:cubicBezTo>
                    <a:cubicBezTo>
                      <a:pt x="142" y="66"/>
                      <a:pt x="147" y="53"/>
                      <a:pt x="127" y="46"/>
                    </a:cubicBezTo>
                    <a:cubicBezTo>
                      <a:pt x="122" y="31"/>
                      <a:pt x="111" y="20"/>
                      <a:pt x="95" y="16"/>
                    </a:cubicBezTo>
                    <a:cubicBezTo>
                      <a:pt x="91" y="13"/>
                      <a:pt x="87" y="11"/>
                      <a:pt x="83" y="8"/>
                    </a:cubicBezTo>
                    <a:cubicBezTo>
                      <a:pt x="74" y="2"/>
                      <a:pt x="75" y="10"/>
                      <a:pt x="75" y="4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93" name="Freeform 136"/>
              <p:cNvSpPr>
                <a:spLocks/>
              </p:cNvSpPr>
              <p:nvPr/>
            </p:nvSpPr>
            <p:spPr bwMode="auto">
              <a:xfrm>
                <a:off x="5024" y="1724"/>
                <a:ext cx="105" cy="106"/>
              </a:xfrm>
              <a:custGeom>
                <a:avLst/>
                <a:gdLst>
                  <a:gd name="T0" fmla="*/ 16 w 105"/>
                  <a:gd name="T1" fmla="*/ 2 h 106"/>
                  <a:gd name="T2" fmla="*/ 8 w 105"/>
                  <a:gd name="T3" fmla="*/ 46 h 106"/>
                  <a:gd name="T4" fmla="*/ 0 w 105"/>
                  <a:gd name="T5" fmla="*/ 64 h 106"/>
                  <a:gd name="T6" fmla="*/ 36 w 105"/>
                  <a:gd name="T7" fmla="*/ 100 h 106"/>
                  <a:gd name="T8" fmla="*/ 84 w 105"/>
                  <a:gd name="T9" fmla="*/ 94 h 106"/>
                  <a:gd name="T10" fmla="*/ 100 w 105"/>
                  <a:gd name="T11" fmla="*/ 62 h 106"/>
                  <a:gd name="T12" fmla="*/ 104 w 105"/>
                  <a:gd name="T13" fmla="*/ 46 h 106"/>
                  <a:gd name="T14" fmla="*/ 96 w 105"/>
                  <a:gd name="T15" fmla="*/ 10 h 106"/>
                  <a:gd name="T16" fmla="*/ 72 w 105"/>
                  <a:gd name="T17" fmla="*/ 2 h 106"/>
                  <a:gd name="T18" fmla="*/ 64 w 105"/>
                  <a:gd name="T19" fmla="*/ 0 h 106"/>
                  <a:gd name="T20" fmla="*/ 16 w 105"/>
                  <a:gd name="T21" fmla="*/ 2 h 10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5"/>
                  <a:gd name="T34" fmla="*/ 0 h 106"/>
                  <a:gd name="T35" fmla="*/ 105 w 105"/>
                  <a:gd name="T36" fmla="*/ 106 h 10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5" h="106">
                    <a:moveTo>
                      <a:pt x="16" y="2"/>
                    </a:moveTo>
                    <a:cubicBezTo>
                      <a:pt x="9" y="24"/>
                      <a:pt x="13" y="10"/>
                      <a:pt x="8" y="46"/>
                    </a:cubicBezTo>
                    <a:cubicBezTo>
                      <a:pt x="7" y="53"/>
                      <a:pt x="2" y="58"/>
                      <a:pt x="0" y="64"/>
                    </a:cubicBezTo>
                    <a:cubicBezTo>
                      <a:pt x="4" y="92"/>
                      <a:pt x="8" y="97"/>
                      <a:pt x="36" y="100"/>
                    </a:cubicBezTo>
                    <a:cubicBezTo>
                      <a:pt x="54" y="106"/>
                      <a:pt x="68" y="99"/>
                      <a:pt x="84" y="94"/>
                    </a:cubicBezTo>
                    <a:cubicBezTo>
                      <a:pt x="88" y="81"/>
                      <a:pt x="97" y="74"/>
                      <a:pt x="100" y="62"/>
                    </a:cubicBezTo>
                    <a:cubicBezTo>
                      <a:pt x="101" y="57"/>
                      <a:pt x="104" y="46"/>
                      <a:pt x="104" y="46"/>
                    </a:cubicBezTo>
                    <a:cubicBezTo>
                      <a:pt x="104" y="44"/>
                      <a:pt x="105" y="17"/>
                      <a:pt x="96" y="10"/>
                    </a:cubicBezTo>
                    <a:cubicBezTo>
                      <a:pt x="90" y="5"/>
                      <a:pt x="77" y="3"/>
                      <a:pt x="72" y="2"/>
                    </a:cubicBezTo>
                    <a:cubicBezTo>
                      <a:pt x="69" y="1"/>
                      <a:pt x="64" y="0"/>
                      <a:pt x="64" y="0"/>
                    </a:cubicBezTo>
                    <a:cubicBezTo>
                      <a:pt x="15" y="4"/>
                      <a:pt x="16" y="20"/>
                      <a:pt x="16" y="2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94" name="Freeform 137"/>
              <p:cNvSpPr>
                <a:spLocks/>
              </p:cNvSpPr>
              <p:nvPr/>
            </p:nvSpPr>
            <p:spPr bwMode="auto">
              <a:xfrm>
                <a:off x="5112" y="1852"/>
                <a:ext cx="95" cy="98"/>
              </a:xfrm>
              <a:custGeom>
                <a:avLst/>
                <a:gdLst>
                  <a:gd name="T0" fmla="*/ 88 w 95"/>
                  <a:gd name="T1" fmla="*/ 0 h 98"/>
                  <a:gd name="T2" fmla="*/ 62 w 95"/>
                  <a:gd name="T3" fmla="*/ 18 h 98"/>
                  <a:gd name="T4" fmla="*/ 34 w 95"/>
                  <a:gd name="T5" fmla="*/ 22 h 98"/>
                  <a:gd name="T6" fmla="*/ 0 w 95"/>
                  <a:gd name="T7" fmla="*/ 34 h 98"/>
                  <a:gd name="T8" fmla="*/ 26 w 95"/>
                  <a:gd name="T9" fmla="*/ 98 h 98"/>
                  <a:gd name="T10" fmla="*/ 54 w 95"/>
                  <a:gd name="T11" fmla="*/ 92 h 98"/>
                  <a:gd name="T12" fmla="*/ 64 w 95"/>
                  <a:gd name="T13" fmla="*/ 84 h 98"/>
                  <a:gd name="T14" fmla="*/ 90 w 95"/>
                  <a:gd name="T15" fmla="*/ 78 h 98"/>
                  <a:gd name="T16" fmla="*/ 94 w 95"/>
                  <a:gd name="T17" fmla="*/ 58 h 98"/>
                  <a:gd name="T18" fmla="*/ 92 w 95"/>
                  <a:gd name="T19" fmla="*/ 22 h 98"/>
                  <a:gd name="T20" fmla="*/ 88 w 95"/>
                  <a:gd name="T21" fmla="*/ 0 h 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5"/>
                  <a:gd name="T34" fmla="*/ 0 h 98"/>
                  <a:gd name="T35" fmla="*/ 95 w 95"/>
                  <a:gd name="T36" fmla="*/ 98 h 9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5" h="98">
                    <a:moveTo>
                      <a:pt x="88" y="0"/>
                    </a:moveTo>
                    <a:cubicBezTo>
                      <a:pt x="78" y="3"/>
                      <a:pt x="73" y="16"/>
                      <a:pt x="62" y="18"/>
                    </a:cubicBezTo>
                    <a:cubicBezTo>
                      <a:pt x="53" y="19"/>
                      <a:pt x="43" y="21"/>
                      <a:pt x="34" y="22"/>
                    </a:cubicBezTo>
                    <a:cubicBezTo>
                      <a:pt x="20" y="27"/>
                      <a:pt x="7" y="19"/>
                      <a:pt x="0" y="34"/>
                    </a:cubicBezTo>
                    <a:cubicBezTo>
                      <a:pt x="4" y="54"/>
                      <a:pt x="4" y="91"/>
                      <a:pt x="26" y="98"/>
                    </a:cubicBezTo>
                    <a:cubicBezTo>
                      <a:pt x="31" y="97"/>
                      <a:pt x="48" y="98"/>
                      <a:pt x="54" y="92"/>
                    </a:cubicBezTo>
                    <a:cubicBezTo>
                      <a:pt x="65" y="81"/>
                      <a:pt x="44" y="89"/>
                      <a:pt x="64" y="84"/>
                    </a:cubicBezTo>
                    <a:cubicBezTo>
                      <a:pt x="71" y="79"/>
                      <a:pt x="83" y="83"/>
                      <a:pt x="90" y="78"/>
                    </a:cubicBezTo>
                    <a:cubicBezTo>
                      <a:pt x="95" y="74"/>
                      <a:pt x="92" y="64"/>
                      <a:pt x="94" y="58"/>
                    </a:cubicBezTo>
                    <a:cubicBezTo>
                      <a:pt x="93" y="46"/>
                      <a:pt x="93" y="34"/>
                      <a:pt x="92" y="22"/>
                    </a:cubicBezTo>
                    <a:cubicBezTo>
                      <a:pt x="91" y="13"/>
                      <a:pt x="84" y="8"/>
                      <a:pt x="88" y="0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95" name="Freeform 138"/>
              <p:cNvSpPr>
                <a:spLocks/>
              </p:cNvSpPr>
              <p:nvPr/>
            </p:nvSpPr>
            <p:spPr bwMode="auto">
              <a:xfrm>
                <a:off x="5215" y="1700"/>
                <a:ext cx="65" cy="104"/>
              </a:xfrm>
              <a:custGeom>
                <a:avLst/>
                <a:gdLst>
                  <a:gd name="T0" fmla="*/ 65 w 65"/>
                  <a:gd name="T1" fmla="*/ 28 h 104"/>
                  <a:gd name="T2" fmla="*/ 13 w 65"/>
                  <a:gd name="T3" fmla="*/ 26 h 104"/>
                  <a:gd name="T4" fmla="*/ 17 w 65"/>
                  <a:gd name="T5" fmla="*/ 104 h 104"/>
                  <a:gd name="T6" fmla="*/ 55 w 65"/>
                  <a:gd name="T7" fmla="*/ 96 h 104"/>
                  <a:gd name="T8" fmla="*/ 65 w 65"/>
                  <a:gd name="T9" fmla="*/ 28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04"/>
                  <a:gd name="T17" fmla="*/ 65 w 65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04">
                    <a:moveTo>
                      <a:pt x="65" y="28"/>
                    </a:moveTo>
                    <a:cubicBezTo>
                      <a:pt x="38" y="12"/>
                      <a:pt x="30" y="0"/>
                      <a:pt x="13" y="26"/>
                    </a:cubicBezTo>
                    <a:cubicBezTo>
                      <a:pt x="7" y="52"/>
                      <a:pt x="0" y="81"/>
                      <a:pt x="17" y="104"/>
                    </a:cubicBezTo>
                    <a:cubicBezTo>
                      <a:pt x="30" y="102"/>
                      <a:pt x="42" y="98"/>
                      <a:pt x="55" y="96"/>
                    </a:cubicBezTo>
                    <a:cubicBezTo>
                      <a:pt x="64" y="68"/>
                      <a:pt x="62" y="71"/>
                      <a:pt x="65" y="28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96" name="Freeform 139"/>
              <p:cNvSpPr>
                <a:spLocks/>
              </p:cNvSpPr>
              <p:nvPr/>
            </p:nvSpPr>
            <p:spPr bwMode="auto">
              <a:xfrm>
                <a:off x="5198" y="1920"/>
                <a:ext cx="82" cy="82"/>
              </a:xfrm>
              <a:custGeom>
                <a:avLst/>
                <a:gdLst>
                  <a:gd name="T0" fmla="*/ 80 w 82"/>
                  <a:gd name="T1" fmla="*/ 0 h 82"/>
                  <a:gd name="T2" fmla="*/ 56 w 82"/>
                  <a:gd name="T3" fmla="*/ 8 h 82"/>
                  <a:gd name="T4" fmla="*/ 16 w 82"/>
                  <a:gd name="T5" fmla="*/ 40 h 82"/>
                  <a:gd name="T6" fmla="*/ 50 w 82"/>
                  <a:gd name="T7" fmla="*/ 72 h 82"/>
                  <a:gd name="T8" fmla="*/ 66 w 82"/>
                  <a:gd name="T9" fmla="*/ 82 h 82"/>
                  <a:gd name="T10" fmla="*/ 78 w 82"/>
                  <a:gd name="T11" fmla="*/ 70 h 82"/>
                  <a:gd name="T12" fmla="*/ 82 w 82"/>
                  <a:gd name="T13" fmla="*/ 48 h 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82"/>
                  <a:gd name="T23" fmla="*/ 82 w 82"/>
                  <a:gd name="T24" fmla="*/ 82 h 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82">
                    <a:moveTo>
                      <a:pt x="80" y="0"/>
                    </a:moveTo>
                    <a:cubicBezTo>
                      <a:pt x="72" y="5"/>
                      <a:pt x="65" y="5"/>
                      <a:pt x="56" y="8"/>
                    </a:cubicBezTo>
                    <a:cubicBezTo>
                      <a:pt x="48" y="33"/>
                      <a:pt x="44" y="37"/>
                      <a:pt x="16" y="40"/>
                    </a:cubicBezTo>
                    <a:cubicBezTo>
                      <a:pt x="0" y="64"/>
                      <a:pt x="34" y="70"/>
                      <a:pt x="50" y="72"/>
                    </a:cubicBezTo>
                    <a:cubicBezTo>
                      <a:pt x="58" y="75"/>
                      <a:pt x="58" y="79"/>
                      <a:pt x="66" y="82"/>
                    </a:cubicBezTo>
                    <a:cubicBezTo>
                      <a:pt x="74" y="80"/>
                      <a:pt x="78" y="79"/>
                      <a:pt x="78" y="70"/>
                    </a:cubicBezTo>
                    <a:lnTo>
                      <a:pt x="82" y="48"/>
                    </a:lnTo>
                  </a:path>
                </a:pathLst>
              </a:custGeom>
              <a:solidFill>
                <a:srgbClr val="0000FF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</p:grpSp>
      <p:grpSp>
        <p:nvGrpSpPr>
          <p:cNvPr id="5" name="Group 140"/>
          <p:cNvGrpSpPr>
            <a:grpSpLocks/>
          </p:cNvGrpSpPr>
          <p:nvPr/>
        </p:nvGrpSpPr>
        <p:grpSpPr bwMode="auto">
          <a:xfrm>
            <a:off x="936626" y="4156076"/>
            <a:ext cx="6307138" cy="1195387"/>
            <a:chOff x="1004" y="2271"/>
            <a:chExt cx="3973" cy="753"/>
          </a:xfrm>
        </p:grpSpPr>
        <p:sp>
          <p:nvSpPr>
            <p:cNvPr id="124" name="Freeform 141"/>
            <p:cNvSpPr>
              <a:spLocks/>
            </p:cNvSpPr>
            <p:nvPr/>
          </p:nvSpPr>
          <p:spPr bwMode="auto">
            <a:xfrm>
              <a:off x="2656" y="2771"/>
              <a:ext cx="335" cy="188"/>
            </a:xfrm>
            <a:custGeom>
              <a:avLst/>
              <a:gdLst>
                <a:gd name="T0" fmla="*/ 0 w 335"/>
                <a:gd name="T1" fmla="*/ 44 h 188"/>
                <a:gd name="T2" fmla="*/ 240 w 335"/>
                <a:gd name="T3" fmla="*/ 16 h 188"/>
                <a:gd name="T4" fmla="*/ 320 w 335"/>
                <a:gd name="T5" fmla="*/ 0 h 188"/>
                <a:gd name="T6" fmla="*/ 332 w 335"/>
                <a:gd name="T7" fmla="*/ 4 h 188"/>
                <a:gd name="T8" fmla="*/ 316 w 335"/>
                <a:gd name="T9" fmla="*/ 40 h 188"/>
                <a:gd name="T10" fmla="*/ 290 w 335"/>
                <a:gd name="T11" fmla="*/ 123 h 188"/>
                <a:gd name="T12" fmla="*/ 278 w 335"/>
                <a:gd name="T13" fmla="*/ 142 h 188"/>
                <a:gd name="T14" fmla="*/ 236 w 335"/>
                <a:gd name="T15" fmla="*/ 153 h 188"/>
                <a:gd name="T16" fmla="*/ 176 w 335"/>
                <a:gd name="T17" fmla="*/ 166 h 188"/>
                <a:gd name="T18" fmla="*/ 56 w 335"/>
                <a:gd name="T19" fmla="*/ 181 h 188"/>
                <a:gd name="T20" fmla="*/ 35 w 335"/>
                <a:gd name="T21" fmla="*/ 130 h 188"/>
                <a:gd name="T22" fmla="*/ 20 w 335"/>
                <a:gd name="T23" fmla="*/ 100 h 188"/>
                <a:gd name="T24" fmla="*/ 4 w 335"/>
                <a:gd name="T25" fmla="*/ 64 h 188"/>
                <a:gd name="T26" fmla="*/ 0 w 335"/>
                <a:gd name="T27" fmla="*/ 52 h 188"/>
                <a:gd name="T28" fmla="*/ 0 w 335"/>
                <a:gd name="T29" fmla="*/ 44 h 1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5"/>
                <a:gd name="T46" fmla="*/ 0 h 188"/>
                <a:gd name="T47" fmla="*/ 335 w 335"/>
                <a:gd name="T48" fmla="*/ 188 h 18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5" h="188">
                  <a:moveTo>
                    <a:pt x="0" y="44"/>
                  </a:moveTo>
                  <a:cubicBezTo>
                    <a:pt x="80" y="38"/>
                    <a:pt x="161" y="26"/>
                    <a:pt x="240" y="16"/>
                  </a:cubicBezTo>
                  <a:cubicBezTo>
                    <a:pt x="269" y="6"/>
                    <a:pt x="288" y="3"/>
                    <a:pt x="320" y="0"/>
                  </a:cubicBezTo>
                  <a:cubicBezTo>
                    <a:pt x="324" y="1"/>
                    <a:pt x="330" y="0"/>
                    <a:pt x="332" y="4"/>
                  </a:cubicBezTo>
                  <a:cubicBezTo>
                    <a:pt x="335" y="10"/>
                    <a:pt x="318" y="33"/>
                    <a:pt x="316" y="40"/>
                  </a:cubicBezTo>
                  <a:cubicBezTo>
                    <a:pt x="309" y="68"/>
                    <a:pt x="298" y="89"/>
                    <a:pt x="290" y="123"/>
                  </a:cubicBezTo>
                  <a:cubicBezTo>
                    <a:pt x="282" y="140"/>
                    <a:pt x="287" y="137"/>
                    <a:pt x="278" y="142"/>
                  </a:cubicBezTo>
                  <a:cubicBezTo>
                    <a:pt x="269" y="147"/>
                    <a:pt x="253" y="149"/>
                    <a:pt x="236" y="153"/>
                  </a:cubicBezTo>
                  <a:cubicBezTo>
                    <a:pt x="205" y="158"/>
                    <a:pt x="207" y="161"/>
                    <a:pt x="176" y="166"/>
                  </a:cubicBezTo>
                  <a:cubicBezTo>
                    <a:pt x="161" y="165"/>
                    <a:pt x="69" y="188"/>
                    <a:pt x="56" y="181"/>
                  </a:cubicBezTo>
                  <a:cubicBezTo>
                    <a:pt x="49" y="177"/>
                    <a:pt x="40" y="137"/>
                    <a:pt x="35" y="130"/>
                  </a:cubicBezTo>
                  <a:cubicBezTo>
                    <a:pt x="27" y="118"/>
                    <a:pt x="28" y="112"/>
                    <a:pt x="20" y="100"/>
                  </a:cubicBezTo>
                  <a:cubicBezTo>
                    <a:pt x="7" y="81"/>
                    <a:pt x="14" y="93"/>
                    <a:pt x="4" y="64"/>
                  </a:cubicBezTo>
                  <a:cubicBezTo>
                    <a:pt x="3" y="60"/>
                    <a:pt x="0" y="52"/>
                    <a:pt x="0" y="52"/>
                  </a:cubicBezTo>
                  <a:cubicBezTo>
                    <a:pt x="5" y="38"/>
                    <a:pt x="7" y="37"/>
                    <a:pt x="0" y="44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5" name="Freeform 142"/>
            <p:cNvSpPr>
              <a:spLocks/>
            </p:cNvSpPr>
            <p:nvPr/>
          </p:nvSpPr>
          <p:spPr bwMode="auto">
            <a:xfrm>
              <a:off x="1476" y="2556"/>
              <a:ext cx="268" cy="91"/>
            </a:xfrm>
            <a:custGeom>
              <a:avLst/>
              <a:gdLst>
                <a:gd name="T0" fmla="*/ 0 w 268"/>
                <a:gd name="T1" fmla="*/ 7 h 91"/>
                <a:gd name="T2" fmla="*/ 184 w 268"/>
                <a:gd name="T3" fmla="*/ 7 h 91"/>
                <a:gd name="T4" fmla="*/ 228 w 268"/>
                <a:gd name="T5" fmla="*/ 19 h 91"/>
                <a:gd name="T6" fmla="*/ 252 w 268"/>
                <a:gd name="T7" fmla="*/ 27 h 91"/>
                <a:gd name="T8" fmla="*/ 232 w 268"/>
                <a:gd name="T9" fmla="*/ 63 h 91"/>
                <a:gd name="T10" fmla="*/ 200 w 268"/>
                <a:gd name="T11" fmla="*/ 91 h 91"/>
                <a:gd name="T12" fmla="*/ 204 w 268"/>
                <a:gd name="T13" fmla="*/ 47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8"/>
                <a:gd name="T22" fmla="*/ 0 h 91"/>
                <a:gd name="T23" fmla="*/ 268 w 268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8" h="91">
                  <a:moveTo>
                    <a:pt x="0" y="7"/>
                  </a:moveTo>
                  <a:cubicBezTo>
                    <a:pt x="89" y="3"/>
                    <a:pt x="87" y="0"/>
                    <a:pt x="184" y="7"/>
                  </a:cubicBezTo>
                  <a:cubicBezTo>
                    <a:pt x="199" y="8"/>
                    <a:pt x="214" y="14"/>
                    <a:pt x="228" y="19"/>
                  </a:cubicBezTo>
                  <a:cubicBezTo>
                    <a:pt x="236" y="22"/>
                    <a:pt x="252" y="27"/>
                    <a:pt x="252" y="27"/>
                  </a:cubicBezTo>
                  <a:cubicBezTo>
                    <a:pt x="268" y="51"/>
                    <a:pt x="250" y="51"/>
                    <a:pt x="232" y="63"/>
                  </a:cubicBezTo>
                  <a:cubicBezTo>
                    <a:pt x="224" y="75"/>
                    <a:pt x="200" y="91"/>
                    <a:pt x="200" y="91"/>
                  </a:cubicBezTo>
                  <a:lnTo>
                    <a:pt x="204" y="47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6" name="Freeform 143"/>
            <p:cNvSpPr>
              <a:spLocks/>
            </p:cNvSpPr>
            <p:nvPr/>
          </p:nvSpPr>
          <p:spPr bwMode="auto">
            <a:xfrm>
              <a:off x="4686" y="2522"/>
              <a:ext cx="291" cy="125"/>
            </a:xfrm>
            <a:custGeom>
              <a:avLst/>
              <a:gdLst>
                <a:gd name="T0" fmla="*/ 6 w 291"/>
                <a:gd name="T1" fmla="*/ 30 h 125"/>
                <a:gd name="T2" fmla="*/ 80 w 291"/>
                <a:gd name="T3" fmla="*/ 24 h 125"/>
                <a:gd name="T4" fmla="*/ 284 w 291"/>
                <a:gd name="T5" fmla="*/ 0 h 125"/>
                <a:gd name="T6" fmla="*/ 282 w 291"/>
                <a:gd name="T7" fmla="*/ 17 h 125"/>
                <a:gd name="T8" fmla="*/ 270 w 291"/>
                <a:gd name="T9" fmla="*/ 41 h 125"/>
                <a:gd name="T10" fmla="*/ 246 w 291"/>
                <a:gd name="T11" fmla="*/ 94 h 125"/>
                <a:gd name="T12" fmla="*/ 182 w 291"/>
                <a:gd name="T13" fmla="*/ 106 h 125"/>
                <a:gd name="T14" fmla="*/ 160 w 291"/>
                <a:gd name="T15" fmla="*/ 108 h 125"/>
                <a:gd name="T16" fmla="*/ 88 w 291"/>
                <a:gd name="T17" fmla="*/ 120 h 125"/>
                <a:gd name="T18" fmla="*/ 50 w 291"/>
                <a:gd name="T19" fmla="*/ 114 h 125"/>
                <a:gd name="T20" fmla="*/ 6 w 291"/>
                <a:gd name="T21" fmla="*/ 30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1"/>
                <a:gd name="T34" fmla="*/ 0 h 125"/>
                <a:gd name="T35" fmla="*/ 291 w 291"/>
                <a:gd name="T36" fmla="*/ 125 h 1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1" h="125">
                  <a:moveTo>
                    <a:pt x="6" y="30"/>
                  </a:moveTo>
                  <a:cubicBezTo>
                    <a:pt x="37" y="25"/>
                    <a:pt x="48" y="27"/>
                    <a:pt x="80" y="24"/>
                  </a:cubicBezTo>
                  <a:cubicBezTo>
                    <a:pt x="136" y="10"/>
                    <a:pt x="226" y="5"/>
                    <a:pt x="284" y="0"/>
                  </a:cubicBezTo>
                  <a:cubicBezTo>
                    <a:pt x="291" y="1"/>
                    <a:pt x="277" y="12"/>
                    <a:pt x="282" y="17"/>
                  </a:cubicBezTo>
                  <a:cubicBezTo>
                    <a:pt x="285" y="20"/>
                    <a:pt x="270" y="41"/>
                    <a:pt x="270" y="41"/>
                  </a:cubicBezTo>
                  <a:cubicBezTo>
                    <a:pt x="261" y="61"/>
                    <a:pt x="262" y="78"/>
                    <a:pt x="246" y="94"/>
                  </a:cubicBezTo>
                  <a:cubicBezTo>
                    <a:pt x="233" y="103"/>
                    <a:pt x="196" y="104"/>
                    <a:pt x="182" y="106"/>
                  </a:cubicBezTo>
                  <a:cubicBezTo>
                    <a:pt x="168" y="108"/>
                    <a:pt x="176" y="106"/>
                    <a:pt x="160" y="108"/>
                  </a:cubicBezTo>
                  <a:cubicBezTo>
                    <a:pt x="126" y="119"/>
                    <a:pt x="142" y="110"/>
                    <a:pt x="88" y="120"/>
                  </a:cubicBezTo>
                  <a:cubicBezTo>
                    <a:pt x="70" y="118"/>
                    <a:pt x="61" y="125"/>
                    <a:pt x="50" y="114"/>
                  </a:cubicBezTo>
                  <a:cubicBezTo>
                    <a:pt x="39" y="103"/>
                    <a:pt x="0" y="41"/>
                    <a:pt x="6" y="30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7" name="Freeform 144"/>
            <p:cNvSpPr>
              <a:spLocks/>
            </p:cNvSpPr>
            <p:nvPr/>
          </p:nvSpPr>
          <p:spPr bwMode="auto">
            <a:xfrm>
              <a:off x="3364" y="2688"/>
              <a:ext cx="352" cy="150"/>
            </a:xfrm>
            <a:custGeom>
              <a:avLst/>
              <a:gdLst>
                <a:gd name="T0" fmla="*/ 0 w 352"/>
                <a:gd name="T1" fmla="*/ 55 h 150"/>
                <a:gd name="T2" fmla="*/ 56 w 352"/>
                <a:gd name="T3" fmla="*/ 45 h 150"/>
                <a:gd name="T4" fmla="*/ 155 w 352"/>
                <a:gd name="T5" fmla="*/ 36 h 150"/>
                <a:gd name="T6" fmla="*/ 302 w 352"/>
                <a:gd name="T7" fmla="*/ 12 h 150"/>
                <a:gd name="T8" fmla="*/ 347 w 352"/>
                <a:gd name="T9" fmla="*/ 0 h 150"/>
                <a:gd name="T10" fmla="*/ 332 w 352"/>
                <a:gd name="T11" fmla="*/ 43 h 150"/>
                <a:gd name="T12" fmla="*/ 300 w 352"/>
                <a:gd name="T13" fmla="*/ 110 h 150"/>
                <a:gd name="T14" fmla="*/ 236 w 352"/>
                <a:gd name="T15" fmla="*/ 132 h 150"/>
                <a:gd name="T16" fmla="*/ 146 w 352"/>
                <a:gd name="T17" fmla="*/ 147 h 150"/>
                <a:gd name="T18" fmla="*/ 80 w 352"/>
                <a:gd name="T19" fmla="*/ 150 h 150"/>
                <a:gd name="T20" fmla="*/ 58 w 352"/>
                <a:gd name="T21" fmla="*/ 144 h 150"/>
                <a:gd name="T22" fmla="*/ 28 w 352"/>
                <a:gd name="T23" fmla="*/ 116 h 150"/>
                <a:gd name="T24" fmla="*/ 8 w 352"/>
                <a:gd name="T25" fmla="*/ 64 h 150"/>
                <a:gd name="T26" fmla="*/ 0 w 352"/>
                <a:gd name="T27" fmla="*/ 55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2"/>
                <a:gd name="T43" fmla="*/ 0 h 150"/>
                <a:gd name="T44" fmla="*/ 352 w 352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2" h="150">
                  <a:moveTo>
                    <a:pt x="0" y="55"/>
                  </a:moveTo>
                  <a:cubicBezTo>
                    <a:pt x="33" y="52"/>
                    <a:pt x="23" y="49"/>
                    <a:pt x="56" y="45"/>
                  </a:cubicBezTo>
                  <a:cubicBezTo>
                    <a:pt x="94" y="39"/>
                    <a:pt x="107" y="31"/>
                    <a:pt x="155" y="36"/>
                  </a:cubicBezTo>
                  <a:cubicBezTo>
                    <a:pt x="202" y="24"/>
                    <a:pt x="254" y="17"/>
                    <a:pt x="302" y="12"/>
                  </a:cubicBezTo>
                  <a:cubicBezTo>
                    <a:pt x="313" y="13"/>
                    <a:pt x="332" y="6"/>
                    <a:pt x="347" y="0"/>
                  </a:cubicBezTo>
                  <a:cubicBezTo>
                    <a:pt x="352" y="4"/>
                    <a:pt x="334" y="36"/>
                    <a:pt x="332" y="43"/>
                  </a:cubicBezTo>
                  <a:cubicBezTo>
                    <a:pt x="324" y="71"/>
                    <a:pt x="327" y="92"/>
                    <a:pt x="300" y="110"/>
                  </a:cubicBezTo>
                  <a:cubicBezTo>
                    <a:pt x="274" y="120"/>
                    <a:pt x="274" y="128"/>
                    <a:pt x="236" y="132"/>
                  </a:cubicBezTo>
                  <a:cubicBezTo>
                    <a:pt x="195" y="138"/>
                    <a:pt x="186" y="139"/>
                    <a:pt x="146" y="147"/>
                  </a:cubicBezTo>
                  <a:cubicBezTo>
                    <a:pt x="120" y="150"/>
                    <a:pt x="95" y="150"/>
                    <a:pt x="80" y="150"/>
                  </a:cubicBezTo>
                  <a:cubicBezTo>
                    <a:pt x="65" y="150"/>
                    <a:pt x="67" y="150"/>
                    <a:pt x="58" y="144"/>
                  </a:cubicBezTo>
                  <a:cubicBezTo>
                    <a:pt x="57" y="144"/>
                    <a:pt x="39" y="123"/>
                    <a:pt x="28" y="116"/>
                  </a:cubicBezTo>
                  <a:cubicBezTo>
                    <a:pt x="22" y="90"/>
                    <a:pt x="15" y="86"/>
                    <a:pt x="8" y="64"/>
                  </a:cubicBezTo>
                  <a:cubicBezTo>
                    <a:pt x="9" y="60"/>
                    <a:pt x="0" y="55"/>
                    <a:pt x="0" y="55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8" name="Freeform 145"/>
            <p:cNvSpPr>
              <a:spLocks/>
            </p:cNvSpPr>
            <p:nvPr/>
          </p:nvSpPr>
          <p:spPr bwMode="auto">
            <a:xfrm>
              <a:off x="4083" y="2608"/>
              <a:ext cx="294" cy="131"/>
            </a:xfrm>
            <a:custGeom>
              <a:avLst/>
              <a:gdLst>
                <a:gd name="T0" fmla="*/ 7 w 294"/>
                <a:gd name="T1" fmla="*/ 36 h 131"/>
                <a:gd name="T2" fmla="*/ 89 w 294"/>
                <a:gd name="T3" fmla="*/ 26 h 131"/>
                <a:gd name="T4" fmla="*/ 217 w 294"/>
                <a:gd name="T5" fmla="*/ 10 h 131"/>
                <a:gd name="T6" fmla="*/ 289 w 294"/>
                <a:gd name="T7" fmla="*/ 0 h 131"/>
                <a:gd name="T8" fmla="*/ 293 w 294"/>
                <a:gd name="T9" fmla="*/ 7 h 131"/>
                <a:gd name="T10" fmla="*/ 283 w 294"/>
                <a:gd name="T11" fmla="*/ 28 h 131"/>
                <a:gd name="T12" fmla="*/ 267 w 294"/>
                <a:gd name="T13" fmla="*/ 72 h 131"/>
                <a:gd name="T14" fmla="*/ 253 w 294"/>
                <a:gd name="T15" fmla="*/ 92 h 131"/>
                <a:gd name="T16" fmla="*/ 175 w 294"/>
                <a:gd name="T17" fmla="*/ 110 h 131"/>
                <a:gd name="T18" fmla="*/ 89 w 294"/>
                <a:gd name="T19" fmla="*/ 122 h 131"/>
                <a:gd name="T20" fmla="*/ 57 w 294"/>
                <a:gd name="T21" fmla="*/ 126 h 131"/>
                <a:gd name="T22" fmla="*/ 27 w 294"/>
                <a:gd name="T23" fmla="*/ 90 h 131"/>
                <a:gd name="T24" fmla="*/ 15 w 294"/>
                <a:gd name="T25" fmla="*/ 64 h 131"/>
                <a:gd name="T26" fmla="*/ 7 w 294"/>
                <a:gd name="T27" fmla="*/ 36 h 1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4"/>
                <a:gd name="T43" fmla="*/ 0 h 131"/>
                <a:gd name="T44" fmla="*/ 294 w 294"/>
                <a:gd name="T45" fmla="*/ 131 h 1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4" h="131">
                  <a:moveTo>
                    <a:pt x="7" y="36"/>
                  </a:moveTo>
                  <a:cubicBezTo>
                    <a:pt x="35" y="27"/>
                    <a:pt x="58" y="28"/>
                    <a:pt x="89" y="26"/>
                  </a:cubicBezTo>
                  <a:cubicBezTo>
                    <a:pt x="133" y="15"/>
                    <a:pt x="166" y="12"/>
                    <a:pt x="217" y="10"/>
                  </a:cubicBezTo>
                  <a:cubicBezTo>
                    <a:pt x="244" y="1"/>
                    <a:pt x="261" y="4"/>
                    <a:pt x="289" y="0"/>
                  </a:cubicBezTo>
                  <a:cubicBezTo>
                    <a:pt x="293" y="1"/>
                    <a:pt x="292" y="3"/>
                    <a:pt x="293" y="7"/>
                  </a:cubicBezTo>
                  <a:cubicBezTo>
                    <a:pt x="294" y="15"/>
                    <a:pt x="286" y="20"/>
                    <a:pt x="283" y="28"/>
                  </a:cubicBezTo>
                  <a:cubicBezTo>
                    <a:pt x="279" y="38"/>
                    <a:pt x="272" y="61"/>
                    <a:pt x="267" y="72"/>
                  </a:cubicBezTo>
                  <a:cubicBezTo>
                    <a:pt x="262" y="83"/>
                    <a:pt x="268" y="86"/>
                    <a:pt x="253" y="92"/>
                  </a:cubicBezTo>
                  <a:cubicBezTo>
                    <a:pt x="227" y="100"/>
                    <a:pt x="227" y="106"/>
                    <a:pt x="175" y="110"/>
                  </a:cubicBezTo>
                  <a:cubicBezTo>
                    <a:pt x="145" y="116"/>
                    <a:pt x="119" y="119"/>
                    <a:pt x="89" y="122"/>
                  </a:cubicBezTo>
                  <a:cubicBezTo>
                    <a:pt x="80" y="121"/>
                    <a:pt x="65" y="131"/>
                    <a:pt x="57" y="126"/>
                  </a:cubicBezTo>
                  <a:cubicBezTo>
                    <a:pt x="37" y="113"/>
                    <a:pt x="36" y="108"/>
                    <a:pt x="27" y="90"/>
                  </a:cubicBezTo>
                  <a:cubicBezTo>
                    <a:pt x="17" y="48"/>
                    <a:pt x="26" y="97"/>
                    <a:pt x="15" y="64"/>
                  </a:cubicBezTo>
                  <a:cubicBezTo>
                    <a:pt x="20" y="50"/>
                    <a:pt x="0" y="43"/>
                    <a:pt x="7" y="36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9" name="Freeform 146"/>
            <p:cNvSpPr>
              <a:spLocks/>
            </p:cNvSpPr>
            <p:nvPr/>
          </p:nvSpPr>
          <p:spPr bwMode="auto">
            <a:xfrm>
              <a:off x="1284" y="2444"/>
              <a:ext cx="166" cy="114"/>
            </a:xfrm>
            <a:custGeom>
              <a:avLst/>
              <a:gdLst>
                <a:gd name="T0" fmla="*/ 0 w 166"/>
                <a:gd name="T1" fmla="*/ 0 h 114"/>
                <a:gd name="T2" fmla="*/ 20 w 166"/>
                <a:gd name="T3" fmla="*/ 36 h 114"/>
                <a:gd name="T4" fmla="*/ 38 w 166"/>
                <a:gd name="T5" fmla="*/ 76 h 114"/>
                <a:gd name="T6" fmla="*/ 66 w 166"/>
                <a:gd name="T7" fmla="*/ 94 h 114"/>
                <a:gd name="T8" fmla="*/ 104 w 166"/>
                <a:gd name="T9" fmla="*/ 114 h 114"/>
                <a:gd name="T10" fmla="*/ 132 w 166"/>
                <a:gd name="T11" fmla="*/ 106 h 114"/>
                <a:gd name="T12" fmla="*/ 166 w 166"/>
                <a:gd name="T13" fmla="*/ 96 h 114"/>
                <a:gd name="T14" fmla="*/ 164 w 166"/>
                <a:gd name="T15" fmla="*/ 90 h 114"/>
                <a:gd name="T16" fmla="*/ 150 w 166"/>
                <a:gd name="T17" fmla="*/ 86 h 114"/>
                <a:gd name="T18" fmla="*/ 138 w 166"/>
                <a:gd name="T19" fmla="*/ 78 h 114"/>
                <a:gd name="T20" fmla="*/ 126 w 166"/>
                <a:gd name="T21" fmla="*/ 74 h 114"/>
                <a:gd name="T22" fmla="*/ 100 w 166"/>
                <a:gd name="T23" fmla="*/ 60 h 114"/>
                <a:gd name="T24" fmla="*/ 40 w 166"/>
                <a:gd name="T25" fmla="*/ 32 h 114"/>
                <a:gd name="T26" fmla="*/ 16 w 166"/>
                <a:gd name="T27" fmla="*/ 18 h 114"/>
                <a:gd name="T28" fmla="*/ 0 w 166"/>
                <a:gd name="T29" fmla="*/ 0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6"/>
                <a:gd name="T46" fmla="*/ 0 h 114"/>
                <a:gd name="T47" fmla="*/ 166 w 166"/>
                <a:gd name="T48" fmla="*/ 114 h 1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6" h="114">
                  <a:moveTo>
                    <a:pt x="0" y="0"/>
                  </a:moveTo>
                  <a:cubicBezTo>
                    <a:pt x="6" y="9"/>
                    <a:pt x="17" y="26"/>
                    <a:pt x="20" y="36"/>
                  </a:cubicBezTo>
                  <a:cubicBezTo>
                    <a:pt x="25" y="51"/>
                    <a:pt x="24" y="67"/>
                    <a:pt x="38" y="76"/>
                  </a:cubicBezTo>
                  <a:cubicBezTo>
                    <a:pt x="44" y="85"/>
                    <a:pt x="55" y="90"/>
                    <a:pt x="66" y="94"/>
                  </a:cubicBezTo>
                  <a:cubicBezTo>
                    <a:pt x="80" y="99"/>
                    <a:pt x="89" y="110"/>
                    <a:pt x="104" y="114"/>
                  </a:cubicBezTo>
                  <a:cubicBezTo>
                    <a:pt x="118" y="112"/>
                    <a:pt x="120" y="110"/>
                    <a:pt x="132" y="106"/>
                  </a:cubicBezTo>
                  <a:cubicBezTo>
                    <a:pt x="140" y="94"/>
                    <a:pt x="150" y="97"/>
                    <a:pt x="166" y="96"/>
                  </a:cubicBezTo>
                  <a:cubicBezTo>
                    <a:pt x="165" y="94"/>
                    <a:pt x="166" y="91"/>
                    <a:pt x="164" y="90"/>
                  </a:cubicBezTo>
                  <a:cubicBezTo>
                    <a:pt x="160" y="87"/>
                    <a:pt x="154" y="88"/>
                    <a:pt x="150" y="86"/>
                  </a:cubicBezTo>
                  <a:cubicBezTo>
                    <a:pt x="146" y="84"/>
                    <a:pt x="143" y="80"/>
                    <a:pt x="138" y="78"/>
                  </a:cubicBezTo>
                  <a:cubicBezTo>
                    <a:pt x="134" y="77"/>
                    <a:pt x="126" y="74"/>
                    <a:pt x="126" y="74"/>
                  </a:cubicBezTo>
                  <a:cubicBezTo>
                    <a:pt x="119" y="67"/>
                    <a:pt x="109" y="63"/>
                    <a:pt x="100" y="60"/>
                  </a:cubicBezTo>
                  <a:cubicBezTo>
                    <a:pt x="84" y="44"/>
                    <a:pt x="61" y="39"/>
                    <a:pt x="40" y="32"/>
                  </a:cubicBezTo>
                  <a:cubicBezTo>
                    <a:pt x="31" y="29"/>
                    <a:pt x="25" y="21"/>
                    <a:pt x="16" y="18"/>
                  </a:cubicBezTo>
                  <a:cubicBezTo>
                    <a:pt x="11" y="10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00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0" name="Freeform 147"/>
            <p:cNvSpPr>
              <a:spLocks/>
            </p:cNvSpPr>
            <p:nvPr/>
          </p:nvSpPr>
          <p:spPr bwMode="auto">
            <a:xfrm>
              <a:off x="1468" y="2548"/>
              <a:ext cx="202" cy="134"/>
            </a:xfrm>
            <a:custGeom>
              <a:avLst/>
              <a:gdLst>
                <a:gd name="T0" fmla="*/ 0 w 202"/>
                <a:gd name="T1" fmla="*/ 0 h 134"/>
                <a:gd name="T2" fmla="*/ 14 w 202"/>
                <a:gd name="T3" fmla="*/ 16 h 134"/>
                <a:gd name="T4" fmla="*/ 34 w 202"/>
                <a:gd name="T5" fmla="*/ 70 h 134"/>
                <a:gd name="T6" fmla="*/ 40 w 202"/>
                <a:gd name="T7" fmla="*/ 88 h 134"/>
                <a:gd name="T8" fmla="*/ 64 w 202"/>
                <a:gd name="T9" fmla="*/ 104 h 134"/>
                <a:gd name="T10" fmla="*/ 92 w 202"/>
                <a:gd name="T11" fmla="*/ 120 h 134"/>
                <a:gd name="T12" fmla="*/ 130 w 202"/>
                <a:gd name="T13" fmla="*/ 134 h 134"/>
                <a:gd name="T14" fmla="*/ 152 w 202"/>
                <a:gd name="T15" fmla="*/ 124 h 134"/>
                <a:gd name="T16" fmla="*/ 158 w 202"/>
                <a:gd name="T17" fmla="*/ 120 h 134"/>
                <a:gd name="T18" fmla="*/ 202 w 202"/>
                <a:gd name="T19" fmla="*/ 94 h 134"/>
                <a:gd name="T20" fmla="*/ 158 w 202"/>
                <a:gd name="T21" fmla="*/ 68 h 134"/>
                <a:gd name="T22" fmla="*/ 138 w 202"/>
                <a:gd name="T23" fmla="*/ 62 h 134"/>
                <a:gd name="T24" fmla="*/ 132 w 202"/>
                <a:gd name="T25" fmla="*/ 60 h 134"/>
                <a:gd name="T26" fmla="*/ 76 w 202"/>
                <a:gd name="T27" fmla="*/ 36 h 134"/>
                <a:gd name="T28" fmla="*/ 68 w 202"/>
                <a:gd name="T29" fmla="*/ 32 h 134"/>
                <a:gd name="T30" fmla="*/ 60 w 202"/>
                <a:gd name="T31" fmla="*/ 30 h 134"/>
                <a:gd name="T32" fmla="*/ 42 w 202"/>
                <a:gd name="T33" fmla="*/ 24 h 134"/>
                <a:gd name="T34" fmla="*/ 0 w 202"/>
                <a:gd name="T35" fmla="*/ 0 h 1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2"/>
                <a:gd name="T55" fmla="*/ 0 h 134"/>
                <a:gd name="T56" fmla="*/ 202 w 202"/>
                <a:gd name="T57" fmla="*/ 134 h 1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2" h="134">
                  <a:moveTo>
                    <a:pt x="0" y="0"/>
                  </a:moveTo>
                  <a:cubicBezTo>
                    <a:pt x="9" y="14"/>
                    <a:pt x="4" y="9"/>
                    <a:pt x="14" y="16"/>
                  </a:cubicBezTo>
                  <a:cubicBezTo>
                    <a:pt x="20" y="34"/>
                    <a:pt x="28" y="52"/>
                    <a:pt x="34" y="70"/>
                  </a:cubicBezTo>
                  <a:cubicBezTo>
                    <a:pt x="35" y="73"/>
                    <a:pt x="38" y="86"/>
                    <a:pt x="40" y="88"/>
                  </a:cubicBezTo>
                  <a:cubicBezTo>
                    <a:pt x="47" y="93"/>
                    <a:pt x="56" y="101"/>
                    <a:pt x="64" y="104"/>
                  </a:cubicBezTo>
                  <a:cubicBezTo>
                    <a:pt x="69" y="111"/>
                    <a:pt x="83" y="117"/>
                    <a:pt x="92" y="120"/>
                  </a:cubicBezTo>
                  <a:cubicBezTo>
                    <a:pt x="99" y="131"/>
                    <a:pt x="118" y="130"/>
                    <a:pt x="130" y="134"/>
                  </a:cubicBezTo>
                  <a:cubicBezTo>
                    <a:pt x="145" y="131"/>
                    <a:pt x="137" y="134"/>
                    <a:pt x="152" y="124"/>
                  </a:cubicBezTo>
                  <a:cubicBezTo>
                    <a:pt x="154" y="123"/>
                    <a:pt x="158" y="120"/>
                    <a:pt x="158" y="120"/>
                  </a:cubicBezTo>
                  <a:cubicBezTo>
                    <a:pt x="167" y="107"/>
                    <a:pt x="187" y="97"/>
                    <a:pt x="202" y="94"/>
                  </a:cubicBezTo>
                  <a:cubicBezTo>
                    <a:pt x="188" y="85"/>
                    <a:pt x="174" y="73"/>
                    <a:pt x="158" y="68"/>
                  </a:cubicBezTo>
                  <a:cubicBezTo>
                    <a:pt x="137" y="62"/>
                    <a:pt x="167" y="72"/>
                    <a:pt x="138" y="62"/>
                  </a:cubicBezTo>
                  <a:cubicBezTo>
                    <a:pt x="136" y="61"/>
                    <a:pt x="132" y="60"/>
                    <a:pt x="132" y="60"/>
                  </a:cubicBezTo>
                  <a:cubicBezTo>
                    <a:pt x="116" y="48"/>
                    <a:pt x="94" y="43"/>
                    <a:pt x="76" y="36"/>
                  </a:cubicBezTo>
                  <a:cubicBezTo>
                    <a:pt x="73" y="35"/>
                    <a:pt x="71" y="33"/>
                    <a:pt x="68" y="32"/>
                  </a:cubicBezTo>
                  <a:cubicBezTo>
                    <a:pt x="65" y="31"/>
                    <a:pt x="63" y="31"/>
                    <a:pt x="60" y="30"/>
                  </a:cubicBezTo>
                  <a:cubicBezTo>
                    <a:pt x="54" y="28"/>
                    <a:pt x="42" y="24"/>
                    <a:pt x="42" y="24"/>
                  </a:cubicBezTo>
                  <a:cubicBezTo>
                    <a:pt x="32" y="14"/>
                    <a:pt x="13" y="8"/>
                    <a:pt x="0" y="0"/>
                  </a:cubicBezTo>
                  <a:close/>
                </a:path>
              </a:pathLst>
            </a:custGeom>
            <a:solidFill>
              <a:srgbClr val="00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1" name="Freeform 148"/>
            <p:cNvSpPr>
              <a:spLocks/>
            </p:cNvSpPr>
            <p:nvPr/>
          </p:nvSpPr>
          <p:spPr bwMode="auto">
            <a:xfrm>
              <a:off x="1076" y="2338"/>
              <a:ext cx="166" cy="120"/>
            </a:xfrm>
            <a:custGeom>
              <a:avLst/>
              <a:gdLst>
                <a:gd name="T0" fmla="*/ 0 w 166"/>
                <a:gd name="T1" fmla="*/ 0 h 120"/>
                <a:gd name="T2" fmla="*/ 34 w 166"/>
                <a:gd name="T3" fmla="*/ 62 h 120"/>
                <a:gd name="T4" fmla="*/ 54 w 166"/>
                <a:gd name="T5" fmla="*/ 78 h 120"/>
                <a:gd name="T6" fmla="*/ 96 w 166"/>
                <a:gd name="T7" fmla="*/ 104 h 120"/>
                <a:gd name="T8" fmla="*/ 120 w 166"/>
                <a:gd name="T9" fmla="*/ 120 h 120"/>
                <a:gd name="T10" fmla="*/ 166 w 166"/>
                <a:gd name="T11" fmla="*/ 98 h 120"/>
                <a:gd name="T12" fmla="*/ 160 w 166"/>
                <a:gd name="T13" fmla="*/ 84 h 120"/>
                <a:gd name="T14" fmla="*/ 136 w 166"/>
                <a:gd name="T15" fmla="*/ 76 h 120"/>
                <a:gd name="T16" fmla="*/ 88 w 166"/>
                <a:gd name="T17" fmla="*/ 52 h 120"/>
                <a:gd name="T18" fmla="*/ 62 w 166"/>
                <a:gd name="T19" fmla="*/ 40 h 120"/>
                <a:gd name="T20" fmla="*/ 50 w 166"/>
                <a:gd name="T21" fmla="*/ 36 h 120"/>
                <a:gd name="T22" fmla="*/ 26 w 166"/>
                <a:gd name="T23" fmla="*/ 16 h 120"/>
                <a:gd name="T24" fmla="*/ 0 w 166"/>
                <a:gd name="T25" fmla="*/ 0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6"/>
                <a:gd name="T40" fmla="*/ 0 h 120"/>
                <a:gd name="T41" fmla="*/ 166 w 166"/>
                <a:gd name="T42" fmla="*/ 120 h 1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6" h="120">
                  <a:moveTo>
                    <a:pt x="0" y="0"/>
                  </a:moveTo>
                  <a:cubicBezTo>
                    <a:pt x="19" y="19"/>
                    <a:pt x="14" y="49"/>
                    <a:pt x="34" y="62"/>
                  </a:cubicBezTo>
                  <a:cubicBezTo>
                    <a:pt x="38" y="68"/>
                    <a:pt x="47" y="76"/>
                    <a:pt x="54" y="78"/>
                  </a:cubicBezTo>
                  <a:cubicBezTo>
                    <a:pt x="65" y="89"/>
                    <a:pt x="81" y="99"/>
                    <a:pt x="96" y="104"/>
                  </a:cubicBezTo>
                  <a:cubicBezTo>
                    <a:pt x="104" y="112"/>
                    <a:pt x="111" y="114"/>
                    <a:pt x="120" y="120"/>
                  </a:cubicBezTo>
                  <a:cubicBezTo>
                    <a:pt x="134" y="117"/>
                    <a:pt x="154" y="106"/>
                    <a:pt x="166" y="98"/>
                  </a:cubicBezTo>
                  <a:cubicBezTo>
                    <a:pt x="165" y="94"/>
                    <a:pt x="164" y="87"/>
                    <a:pt x="160" y="84"/>
                  </a:cubicBezTo>
                  <a:cubicBezTo>
                    <a:pt x="153" y="80"/>
                    <a:pt x="143" y="80"/>
                    <a:pt x="136" y="76"/>
                  </a:cubicBezTo>
                  <a:cubicBezTo>
                    <a:pt x="121" y="66"/>
                    <a:pt x="105" y="58"/>
                    <a:pt x="88" y="52"/>
                  </a:cubicBezTo>
                  <a:cubicBezTo>
                    <a:pt x="79" y="49"/>
                    <a:pt x="71" y="44"/>
                    <a:pt x="62" y="40"/>
                  </a:cubicBezTo>
                  <a:cubicBezTo>
                    <a:pt x="58" y="38"/>
                    <a:pt x="50" y="36"/>
                    <a:pt x="50" y="36"/>
                  </a:cubicBezTo>
                  <a:cubicBezTo>
                    <a:pt x="42" y="28"/>
                    <a:pt x="35" y="25"/>
                    <a:pt x="26" y="16"/>
                  </a:cubicBezTo>
                  <a:cubicBezTo>
                    <a:pt x="16" y="6"/>
                    <a:pt x="10" y="17"/>
                    <a:pt x="0" y="0"/>
                  </a:cubicBezTo>
                  <a:close/>
                </a:path>
              </a:pathLst>
            </a:custGeom>
            <a:solidFill>
              <a:srgbClr val="00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2" name="Freeform 149"/>
            <p:cNvSpPr>
              <a:spLocks/>
            </p:cNvSpPr>
            <p:nvPr/>
          </p:nvSpPr>
          <p:spPr bwMode="auto">
            <a:xfrm>
              <a:off x="1724" y="2664"/>
              <a:ext cx="200" cy="148"/>
            </a:xfrm>
            <a:custGeom>
              <a:avLst/>
              <a:gdLst>
                <a:gd name="T0" fmla="*/ 0 w 200"/>
                <a:gd name="T1" fmla="*/ 0 h 148"/>
                <a:gd name="T2" fmla="*/ 50 w 200"/>
                <a:gd name="T3" fmla="*/ 28 h 148"/>
                <a:gd name="T4" fmla="*/ 74 w 200"/>
                <a:gd name="T5" fmla="*/ 38 h 148"/>
                <a:gd name="T6" fmla="*/ 106 w 200"/>
                <a:gd name="T7" fmla="*/ 56 h 148"/>
                <a:gd name="T8" fmla="*/ 124 w 200"/>
                <a:gd name="T9" fmla="*/ 68 h 148"/>
                <a:gd name="T10" fmla="*/ 182 w 200"/>
                <a:gd name="T11" fmla="*/ 94 h 148"/>
                <a:gd name="T12" fmla="*/ 200 w 200"/>
                <a:gd name="T13" fmla="*/ 106 h 148"/>
                <a:gd name="T14" fmla="*/ 172 w 200"/>
                <a:gd name="T15" fmla="*/ 118 h 148"/>
                <a:gd name="T16" fmla="*/ 148 w 200"/>
                <a:gd name="T17" fmla="*/ 132 h 148"/>
                <a:gd name="T18" fmla="*/ 138 w 200"/>
                <a:gd name="T19" fmla="*/ 140 h 148"/>
                <a:gd name="T20" fmla="*/ 126 w 200"/>
                <a:gd name="T21" fmla="*/ 148 h 148"/>
                <a:gd name="T22" fmla="*/ 46 w 200"/>
                <a:gd name="T23" fmla="*/ 110 h 148"/>
                <a:gd name="T24" fmla="*/ 32 w 200"/>
                <a:gd name="T25" fmla="*/ 92 h 148"/>
                <a:gd name="T26" fmla="*/ 28 w 200"/>
                <a:gd name="T27" fmla="*/ 86 h 148"/>
                <a:gd name="T28" fmla="*/ 0 w 200"/>
                <a:gd name="T29" fmla="*/ 0 h 1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"/>
                <a:gd name="T46" fmla="*/ 0 h 148"/>
                <a:gd name="T47" fmla="*/ 200 w 200"/>
                <a:gd name="T48" fmla="*/ 148 h 1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" h="148">
                  <a:moveTo>
                    <a:pt x="0" y="0"/>
                  </a:moveTo>
                  <a:cubicBezTo>
                    <a:pt x="16" y="11"/>
                    <a:pt x="33" y="20"/>
                    <a:pt x="50" y="28"/>
                  </a:cubicBezTo>
                  <a:cubicBezTo>
                    <a:pt x="58" y="32"/>
                    <a:pt x="74" y="38"/>
                    <a:pt x="74" y="38"/>
                  </a:cubicBezTo>
                  <a:cubicBezTo>
                    <a:pt x="82" y="46"/>
                    <a:pt x="95" y="52"/>
                    <a:pt x="106" y="56"/>
                  </a:cubicBezTo>
                  <a:cubicBezTo>
                    <a:pt x="113" y="58"/>
                    <a:pt x="118" y="64"/>
                    <a:pt x="124" y="68"/>
                  </a:cubicBezTo>
                  <a:cubicBezTo>
                    <a:pt x="140" y="79"/>
                    <a:pt x="163" y="88"/>
                    <a:pt x="182" y="94"/>
                  </a:cubicBezTo>
                  <a:cubicBezTo>
                    <a:pt x="188" y="100"/>
                    <a:pt x="193" y="101"/>
                    <a:pt x="200" y="106"/>
                  </a:cubicBezTo>
                  <a:cubicBezTo>
                    <a:pt x="191" y="112"/>
                    <a:pt x="181" y="113"/>
                    <a:pt x="172" y="118"/>
                  </a:cubicBezTo>
                  <a:cubicBezTo>
                    <a:pt x="163" y="123"/>
                    <a:pt x="157" y="129"/>
                    <a:pt x="148" y="132"/>
                  </a:cubicBezTo>
                  <a:cubicBezTo>
                    <a:pt x="141" y="143"/>
                    <a:pt x="148" y="134"/>
                    <a:pt x="138" y="140"/>
                  </a:cubicBezTo>
                  <a:cubicBezTo>
                    <a:pt x="134" y="142"/>
                    <a:pt x="126" y="148"/>
                    <a:pt x="126" y="148"/>
                  </a:cubicBezTo>
                  <a:cubicBezTo>
                    <a:pt x="95" y="144"/>
                    <a:pt x="74" y="119"/>
                    <a:pt x="46" y="110"/>
                  </a:cubicBezTo>
                  <a:cubicBezTo>
                    <a:pt x="37" y="101"/>
                    <a:pt x="42" y="106"/>
                    <a:pt x="32" y="92"/>
                  </a:cubicBezTo>
                  <a:cubicBezTo>
                    <a:pt x="31" y="90"/>
                    <a:pt x="28" y="86"/>
                    <a:pt x="28" y="86"/>
                  </a:cubicBezTo>
                  <a:cubicBezTo>
                    <a:pt x="25" y="57"/>
                    <a:pt x="9" y="28"/>
                    <a:pt x="0" y="0"/>
                  </a:cubicBezTo>
                  <a:close/>
                </a:path>
              </a:pathLst>
            </a:custGeom>
            <a:solidFill>
              <a:srgbClr val="00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3" name="Freeform 150"/>
            <p:cNvSpPr>
              <a:spLocks/>
            </p:cNvSpPr>
            <p:nvPr/>
          </p:nvSpPr>
          <p:spPr bwMode="auto">
            <a:xfrm>
              <a:off x="1974" y="2790"/>
              <a:ext cx="288" cy="234"/>
            </a:xfrm>
            <a:custGeom>
              <a:avLst/>
              <a:gdLst>
                <a:gd name="T0" fmla="*/ 0 w 288"/>
                <a:gd name="T1" fmla="*/ 0 h 234"/>
                <a:gd name="T2" fmla="*/ 30 w 288"/>
                <a:gd name="T3" fmla="*/ 14 h 234"/>
                <a:gd name="T4" fmla="*/ 42 w 288"/>
                <a:gd name="T5" fmla="*/ 18 h 234"/>
                <a:gd name="T6" fmla="*/ 60 w 288"/>
                <a:gd name="T7" fmla="*/ 28 h 234"/>
                <a:gd name="T8" fmla="*/ 118 w 288"/>
                <a:gd name="T9" fmla="*/ 52 h 234"/>
                <a:gd name="T10" fmla="*/ 152 w 288"/>
                <a:gd name="T11" fmla="*/ 64 h 234"/>
                <a:gd name="T12" fmla="*/ 218 w 288"/>
                <a:gd name="T13" fmla="*/ 98 h 234"/>
                <a:gd name="T14" fmla="*/ 260 w 288"/>
                <a:gd name="T15" fmla="*/ 116 h 234"/>
                <a:gd name="T16" fmla="*/ 288 w 288"/>
                <a:gd name="T17" fmla="*/ 124 h 234"/>
                <a:gd name="T18" fmla="*/ 278 w 288"/>
                <a:gd name="T19" fmla="*/ 146 h 234"/>
                <a:gd name="T20" fmla="*/ 270 w 288"/>
                <a:gd name="T21" fmla="*/ 158 h 234"/>
                <a:gd name="T22" fmla="*/ 250 w 288"/>
                <a:gd name="T23" fmla="*/ 206 h 234"/>
                <a:gd name="T24" fmla="*/ 220 w 288"/>
                <a:gd name="T25" fmla="*/ 234 h 234"/>
                <a:gd name="T26" fmla="*/ 188 w 288"/>
                <a:gd name="T27" fmla="*/ 226 h 234"/>
                <a:gd name="T28" fmla="*/ 176 w 288"/>
                <a:gd name="T29" fmla="*/ 218 h 234"/>
                <a:gd name="T30" fmla="*/ 172 w 288"/>
                <a:gd name="T31" fmla="*/ 212 h 234"/>
                <a:gd name="T32" fmla="*/ 160 w 288"/>
                <a:gd name="T33" fmla="*/ 204 h 234"/>
                <a:gd name="T34" fmla="*/ 114 w 288"/>
                <a:gd name="T35" fmla="*/ 182 h 234"/>
                <a:gd name="T36" fmla="*/ 88 w 288"/>
                <a:gd name="T37" fmla="*/ 160 h 234"/>
                <a:gd name="T38" fmla="*/ 76 w 288"/>
                <a:gd name="T39" fmla="*/ 150 h 234"/>
                <a:gd name="T40" fmla="*/ 52 w 288"/>
                <a:gd name="T41" fmla="*/ 108 h 234"/>
                <a:gd name="T42" fmla="*/ 48 w 288"/>
                <a:gd name="T43" fmla="*/ 88 h 234"/>
                <a:gd name="T44" fmla="*/ 44 w 288"/>
                <a:gd name="T45" fmla="*/ 76 h 234"/>
                <a:gd name="T46" fmla="*/ 28 w 288"/>
                <a:gd name="T47" fmla="*/ 40 h 234"/>
                <a:gd name="T48" fmla="*/ 12 w 288"/>
                <a:gd name="T49" fmla="*/ 16 h 234"/>
                <a:gd name="T50" fmla="*/ 0 w 288"/>
                <a:gd name="T51" fmla="*/ 0 h 2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8"/>
                <a:gd name="T79" fmla="*/ 0 h 234"/>
                <a:gd name="T80" fmla="*/ 288 w 288"/>
                <a:gd name="T81" fmla="*/ 234 h 2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8" h="234">
                  <a:moveTo>
                    <a:pt x="0" y="0"/>
                  </a:moveTo>
                  <a:cubicBezTo>
                    <a:pt x="9" y="6"/>
                    <a:pt x="20" y="10"/>
                    <a:pt x="30" y="14"/>
                  </a:cubicBezTo>
                  <a:cubicBezTo>
                    <a:pt x="34" y="16"/>
                    <a:pt x="42" y="18"/>
                    <a:pt x="42" y="18"/>
                  </a:cubicBezTo>
                  <a:cubicBezTo>
                    <a:pt x="47" y="26"/>
                    <a:pt x="51" y="26"/>
                    <a:pt x="60" y="28"/>
                  </a:cubicBezTo>
                  <a:cubicBezTo>
                    <a:pt x="76" y="38"/>
                    <a:pt x="99" y="47"/>
                    <a:pt x="118" y="52"/>
                  </a:cubicBezTo>
                  <a:cubicBezTo>
                    <a:pt x="128" y="59"/>
                    <a:pt x="142" y="57"/>
                    <a:pt x="152" y="64"/>
                  </a:cubicBezTo>
                  <a:cubicBezTo>
                    <a:pt x="173" y="78"/>
                    <a:pt x="194" y="90"/>
                    <a:pt x="218" y="98"/>
                  </a:cubicBezTo>
                  <a:cubicBezTo>
                    <a:pt x="233" y="103"/>
                    <a:pt x="244" y="113"/>
                    <a:pt x="260" y="116"/>
                  </a:cubicBezTo>
                  <a:cubicBezTo>
                    <a:pt x="270" y="121"/>
                    <a:pt x="277" y="122"/>
                    <a:pt x="288" y="124"/>
                  </a:cubicBezTo>
                  <a:cubicBezTo>
                    <a:pt x="277" y="131"/>
                    <a:pt x="283" y="134"/>
                    <a:pt x="278" y="146"/>
                  </a:cubicBezTo>
                  <a:cubicBezTo>
                    <a:pt x="276" y="150"/>
                    <a:pt x="270" y="158"/>
                    <a:pt x="270" y="158"/>
                  </a:cubicBezTo>
                  <a:cubicBezTo>
                    <a:pt x="267" y="175"/>
                    <a:pt x="259" y="192"/>
                    <a:pt x="250" y="206"/>
                  </a:cubicBezTo>
                  <a:cubicBezTo>
                    <a:pt x="244" y="230"/>
                    <a:pt x="243" y="226"/>
                    <a:pt x="220" y="234"/>
                  </a:cubicBezTo>
                  <a:cubicBezTo>
                    <a:pt x="209" y="232"/>
                    <a:pt x="199" y="229"/>
                    <a:pt x="188" y="226"/>
                  </a:cubicBezTo>
                  <a:cubicBezTo>
                    <a:pt x="184" y="223"/>
                    <a:pt x="179" y="222"/>
                    <a:pt x="176" y="218"/>
                  </a:cubicBezTo>
                  <a:cubicBezTo>
                    <a:pt x="175" y="216"/>
                    <a:pt x="174" y="214"/>
                    <a:pt x="172" y="212"/>
                  </a:cubicBezTo>
                  <a:cubicBezTo>
                    <a:pt x="168" y="209"/>
                    <a:pt x="160" y="204"/>
                    <a:pt x="160" y="204"/>
                  </a:cubicBezTo>
                  <a:cubicBezTo>
                    <a:pt x="155" y="188"/>
                    <a:pt x="114" y="182"/>
                    <a:pt x="114" y="182"/>
                  </a:cubicBezTo>
                  <a:cubicBezTo>
                    <a:pt x="104" y="175"/>
                    <a:pt x="101" y="164"/>
                    <a:pt x="88" y="160"/>
                  </a:cubicBezTo>
                  <a:cubicBezTo>
                    <a:pt x="84" y="156"/>
                    <a:pt x="79" y="154"/>
                    <a:pt x="76" y="150"/>
                  </a:cubicBezTo>
                  <a:cubicBezTo>
                    <a:pt x="66" y="137"/>
                    <a:pt x="64" y="120"/>
                    <a:pt x="52" y="108"/>
                  </a:cubicBezTo>
                  <a:cubicBezTo>
                    <a:pt x="46" y="91"/>
                    <a:pt x="55" y="118"/>
                    <a:pt x="48" y="88"/>
                  </a:cubicBezTo>
                  <a:cubicBezTo>
                    <a:pt x="47" y="84"/>
                    <a:pt x="44" y="76"/>
                    <a:pt x="44" y="76"/>
                  </a:cubicBezTo>
                  <a:cubicBezTo>
                    <a:pt x="42" y="59"/>
                    <a:pt x="39" y="51"/>
                    <a:pt x="28" y="40"/>
                  </a:cubicBezTo>
                  <a:cubicBezTo>
                    <a:pt x="25" y="32"/>
                    <a:pt x="18" y="22"/>
                    <a:pt x="12" y="16"/>
                  </a:cubicBezTo>
                  <a:cubicBezTo>
                    <a:pt x="9" y="6"/>
                    <a:pt x="11" y="11"/>
                    <a:pt x="0" y="0"/>
                  </a:cubicBezTo>
                  <a:close/>
                </a:path>
              </a:pathLst>
            </a:custGeom>
            <a:solidFill>
              <a:srgbClr val="00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4" name="Freeform 151"/>
            <p:cNvSpPr>
              <a:spLocks/>
            </p:cNvSpPr>
            <p:nvPr/>
          </p:nvSpPr>
          <p:spPr bwMode="auto">
            <a:xfrm>
              <a:off x="1005" y="2318"/>
              <a:ext cx="37" cy="42"/>
            </a:xfrm>
            <a:custGeom>
              <a:avLst/>
              <a:gdLst>
                <a:gd name="T0" fmla="*/ 3 w 37"/>
                <a:gd name="T1" fmla="*/ 42 h 42"/>
                <a:gd name="T2" fmla="*/ 25 w 37"/>
                <a:gd name="T3" fmla="*/ 28 h 42"/>
                <a:gd name="T4" fmla="*/ 37 w 37"/>
                <a:gd name="T5" fmla="*/ 12 h 42"/>
                <a:gd name="T6" fmla="*/ 7 w 37"/>
                <a:gd name="T7" fmla="*/ 0 h 42"/>
                <a:gd name="T8" fmla="*/ 3 w 37"/>
                <a:gd name="T9" fmla="*/ 42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42"/>
                <a:gd name="T17" fmla="*/ 37 w 3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42">
                  <a:moveTo>
                    <a:pt x="3" y="42"/>
                  </a:moveTo>
                  <a:cubicBezTo>
                    <a:pt x="10" y="37"/>
                    <a:pt x="17" y="31"/>
                    <a:pt x="25" y="28"/>
                  </a:cubicBezTo>
                  <a:cubicBezTo>
                    <a:pt x="29" y="21"/>
                    <a:pt x="34" y="20"/>
                    <a:pt x="37" y="12"/>
                  </a:cubicBezTo>
                  <a:cubicBezTo>
                    <a:pt x="26" y="8"/>
                    <a:pt x="17" y="3"/>
                    <a:pt x="7" y="0"/>
                  </a:cubicBezTo>
                  <a:cubicBezTo>
                    <a:pt x="0" y="10"/>
                    <a:pt x="3" y="30"/>
                    <a:pt x="3" y="42"/>
                  </a:cubicBezTo>
                  <a:close/>
                </a:path>
              </a:pathLst>
            </a:custGeom>
            <a:solidFill>
              <a:srgbClr val="00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5" name="Freeform 152"/>
            <p:cNvSpPr>
              <a:spLocks/>
            </p:cNvSpPr>
            <p:nvPr/>
          </p:nvSpPr>
          <p:spPr bwMode="auto">
            <a:xfrm>
              <a:off x="1094" y="2344"/>
              <a:ext cx="194" cy="82"/>
            </a:xfrm>
            <a:custGeom>
              <a:avLst/>
              <a:gdLst>
                <a:gd name="T0" fmla="*/ 0 w 194"/>
                <a:gd name="T1" fmla="*/ 4 h 82"/>
                <a:gd name="T2" fmla="*/ 134 w 194"/>
                <a:gd name="T3" fmla="*/ 6 h 82"/>
                <a:gd name="T4" fmla="*/ 186 w 194"/>
                <a:gd name="T5" fmla="*/ 20 h 82"/>
                <a:gd name="T6" fmla="*/ 194 w 194"/>
                <a:gd name="T7" fmla="*/ 38 h 82"/>
                <a:gd name="T8" fmla="*/ 178 w 194"/>
                <a:gd name="T9" fmla="*/ 56 h 82"/>
                <a:gd name="T10" fmla="*/ 174 w 194"/>
                <a:gd name="T11" fmla="*/ 62 h 82"/>
                <a:gd name="T12" fmla="*/ 168 w 194"/>
                <a:gd name="T13" fmla="*/ 64 h 82"/>
                <a:gd name="T14" fmla="*/ 146 w 194"/>
                <a:gd name="T15" fmla="*/ 82 h 82"/>
                <a:gd name="T16" fmla="*/ 92 w 194"/>
                <a:gd name="T17" fmla="*/ 60 h 82"/>
                <a:gd name="T18" fmla="*/ 60 w 194"/>
                <a:gd name="T19" fmla="*/ 46 h 82"/>
                <a:gd name="T20" fmla="*/ 34 w 194"/>
                <a:gd name="T21" fmla="*/ 36 h 82"/>
                <a:gd name="T22" fmla="*/ 22 w 194"/>
                <a:gd name="T23" fmla="*/ 22 h 82"/>
                <a:gd name="T24" fmla="*/ 10 w 194"/>
                <a:gd name="T25" fmla="*/ 14 h 82"/>
                <a:gd name="T26" fmla="*/ 0 w 194"/>
                <a:gd name="T27" fmla="*/ 4 h 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4"/>
                <a:gd name="T43" fmla="*/ 0 h 82"/>
                <a:gd name="T44" fmla="*/ 194 w 194"/>
                <a:gd name="T45" fmla="*/ 82 h 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4" h="82">
                  <a:moveTo>
                    <a:pt x="0" y="4"/>
                  </a:moveTo>
                  <a:cubicBezTo>
                    <a:pt x="44" y="0"/>
                    <a:pt x="90" y="5"/>
                    <a:pt x="134" y="6"/>
                  </a:cubicBezTo>
                  <a:cubicBezTo>
                    <a:pt x="152" y="10"/>
                    <a:pt x="169" y="16"/>
                    <a:pt x="186" y="20"/>
                  </a:cubicBezTo>
                  <a:cubicBezTo>
                    <a:pt x="190" y="25"/>
                    <a:pt x="194" y="38"/>
                    <a:pt x="194" y="38"/>
                  </a:cubicBezTo>
                  <a:cubicBezTo>
                    <a:pt x="189" y="54"/>
                    <a:pt x="190" y="48"/>
                    <a:pt x="178" y="56"/>
                  </a:cubicBezTo>
                  <a:cubicBezTo>
                    <a:pt x="177" y="58"/>
                    <a:pt x="176" y="60"/>
                    <a:pt x="174" y="62"/>
                  </a:cubicBezTo>
                  <a:cubicBezTo>
                    <a:pt x="172" y="63"/>
                    <a:pt x="169" y="63"/>
                    <a:pt x="168" y="64"/>
                  </a:cubicBezTo>
                  <a:cubicBezTo>
                    <a:pt x="157" y="75"/>
                    <a:pt x="162" y="78"/>
                    <a:pt x="146" y="82"/>
                  </a:cubicBezTo>
                  <a:cubicBezTo>
                    <a:pt x="125" y="79"/>
                    <a:pt x="112" y="65"/>
                    <a:pt x="92" y="60"/>
                  </a:cubicBezTo>
                  <a:cubicBezTo>
                    <a:pt x="83" y="54"/>
                    <a:pt x="70" y="49"/>
                    <a:pt x="60" y="46"/>
                  </a:cubicBezTo>
                  <a:cubicBezTo>
                    <a:pt x="51" y="39"/>
                    <a:pt x="44" y="39"/>
                    <a:pt x="34" y="36"/>
                  </a:cubicBezTo>
                  <a:cubicBezTo>
                    <a:pt x="29" y="28"/>
                    <a:pt x="30" y="26"/>
                    <a:pt x="22" y="22"/>
                  </a:cubicBezTo>
                  <a:cubicBezTo>
                    <a:pt x="18" y="20"/>
                    <a:pt x="10" y="14"/>
                    <a:pt x="10" y="14"/>
                  </a:cubicBezTo>
                  <a:cubicBezTo>
                    <a:pt x="8" y="11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0000FF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6" name="Freeform 153"/>
            <p:cNvSpPr>
              <a:spLocks/>
            </p:cNvSpPr>
            <p:nvPr/>
          </p:nvSpPr>
          <p:spPr bwMode="auto">
            <a:xfrm>
              <a:off x="1004" y="2271"/>
              <a:ext cx="73" cy="63"/>
            </a:xfrm>
            <a:custGeom>
              <a:avLst/>
              <a:gdLst>
                <a:gd name="T0" fmla="*/ 5 w 72"/>
                <a:gd name="T1" fmla="*/ 48 h 63"/>
                <a:gd name="T2" fmla="*/ 7 w 72"/>
                <a:gd name="T3" fmla="*/ 4 h 63"/>
                <a:gd name="T4" fmla="*/ 63 w 72"/>
                <a:gd name="T5" fmla="*/ 14 h 63"/>
                <a:gd name="T6" fmla="*/ 75 w 72"/>
                <a:gd name="T7" fmla="*/ 22 h 63"/>
                <a:gd name="T8" fmla="*/ 53 w 72"/>
                <a:gd name="T9" fmla="*/ 52 h 63"/>
                <a:gd name="T10" fmla="*/ 5 w 72"/>
                <a:gd name="T11" fmla="*/ 48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63"/>
                <a:gd name="T20" fmla="*/ 72 w 72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63">
                  <a:moveTo>
                    <a:pt x="5" y="48"/>
                  </a:moveTo>
                  <a:cubicBezTo>
                    <a:pt x="6" y="33"/>
                    <a:pt x="0" y="17"/>
                    <a:pt x="7" y="4"/>
                  </a:cubicBezTo>
                  <a:cubicBezTo>
                    <a:pt x="9" y="0"/>
                    <a:pt x="45" y="10"/>
                    <a:pt x="51" y="14"/>
                  </a:cubicBezTo>
                  <a:cubicBezTo>
                    <a:pt x="55" y="17"/>
                    <a:pt x="63" y="22"/>
                    <a:pt x="63" y="22"/>
                  </a:cubicBezTo>
                  <a:cubicBezTo>
                    <a:pt x="72" y="35"/>
                    <a:pt x="52" y="45"/>
                    <a:pt x="41" y="52"/>
                  </a:cubicBezTo>
                  <a:cubicBezTo>
                    <a:pt x="34" y="63"/>
                    <a:pt x="21" y="48"/>
                    <a:pt x="5" y="48"/>
                  </a:cubicBezTo>
                  <a:close/>
                </a:path>
              </a:pathLst>
            </a:custGeom>
            <a:solidFill>
              <a:srgbClr val="0000FF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7" name="Freeform 154"/>
            <p:cNvSpPr>
              <a:spLocks/>
            </p:cNvSpPr>
            <p:nvPr/>
          </p:nvSpPr>
          <p:spPr bwMode="auto">
            <a:xfrm>
              <a:off x="1294" y="2436"/>
              <a:ext cx="207" cy="94"/>
            </a:xfrm>
            <a:custGeom>
              <a:avLst/>
              <a:gdLst>
                <a:gd name="T0" fmla="*/ 0 w 207"/>
                <a:gd name="T1" fmla="*/ 14 h 94"/>
                <a:gd name="T2" fmla="*/ 24 w 207"/>
                <a:gd name="T3" fmla="*/ 6 h 94"/>
                <a:gd name="T4" fmla="*/ 42 w 207"/>
                <a:gd name="T5" fmla="*/ 0 h 94"/>
                <a:gd name="T6" fmla="*/ 176 w 207"/>
                <a:gd name="T7" fmla="*/ 16 h 94"/>
                <a:gd name="T8" fmla="*/ 194 w 207"/>
                <a:gd name="T9" fmla="*/ 24 h 94"/>
                <a:gd name="T10" fmla="*/ 204 w 207"/>
                <a:gd name="T11" fmla="*/ 34 h 94"/>
                <a:gd name="T12" fmla="*/ 196 w 207"/>
                <a:gd name="T13" fmla="*/ 50 h 94"/>
                <a:gd name="T14" fmla="*/ 180 w 207"/>
                <a:gd name="T15" fmla="*/ 72 h 94"/>
                <a:gd name="T16" fmla="*/ 158 w 207"/>
                <a:gd name="T17" fmla="*/ 86 h 94"/>
                <a:gd name="T18" fmla="*/ 146 w 207"/>
                <a:gd name="T19" fmla="*/ 94 h 94"/>
                <a:gd name="T20" fmla="*/ 126 w 207"/>
                <a:gd name="T21" fmla="*/ 88 h 94"/>
                <a:gd name="T22" fmla="*/ 100 w 207"/>
                <a:gd name="T23" fmla="*/ 78 h 94"/>
                <a:gd name="T24" fmla="*/ 88 w 207"/>
                <a:gd name="T25" fmla="*/ 70 h 94"/>
                <a:gd name="T26" fmla="*/ 86 w 207"/>
                <a:gd name="T27" fmla="*/ 64 h 94"/>
                <a:gd name="T28" fmla="*/ 50 w 207"/>
                <a:gd name="T29" fmla="*/ 42 h 94"/>
                <a:gd name="T30" fmla="*/ 28 w 207"/>
                <a:gd name="T31" fmla="*/ 36 h 94"/>
                <a:gd name="T32" fmla="*/ 16 w 207"/>
                <a:gd name="T33" fmla="*/ 32 h 94"/>
                <a:gd name="T34" fmla="*/ 0 w 207"/>
                <a:gd name="T35" fmla="*/ 14 h 9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7"/>
                <a:gd name="T55" fmla="*/ 0 h 94"/>
                <a:gd name="T56" fmla="*/ 207 w 207"/>
                <a:gd name="T57" fmla="*/ 94 h 9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7" h="94">
                  <a:moveTo>
                    <a:pt x="0" y="14"/>
                  </a:moveTo>
                  <a:cubicBezTo>
                    <a:pt x="9" y="12"/>
                    <a:pt x="15" y="9"/>
                    <a:pt x="24" y="6"/>
                  </a:cubicBezTo>
                  <a:cubicBezTo>
                    <a:pt x="30" y="4"/>
                    <a:pt x="42" y="0"/>
                    <a:pt x="42" y="0"/>
                  </a:cubicBezTo>
                  <a:cubicBezTo>
                    <a:pt x="122" y="2"/>
                    <a:pt x="120" y="2"/>
                    <a:pt x="176" y="16"/>
                  </a:cubicBezTo>
                  <a:cubicBezTo>
                    <a:pt x="192" y="32"/>
                    <a:pt x="169" y="12"/>
                    <a:pt x="194" y="24"/>
                  </a:cubicBezTo>
                  <a:cubicBezTo>
                    <a:pt x="198" y="26"/>
                    <a:pt x="200" y="31"/>
                    <a:pt x="204" y="34"/>
                  </a:cubicBezTo>
                  <a:cubicBezTo>
                    <a:pt x="207" y="43"/>
                    <a:pt x="203" y="45"/>
                    <a:pt x="196" y="50"/>
                  </a:cubicBezTo>
                  <a:cubicBezTo>
                    <a:pt x="191" y="57"/>
                    <a:pt x="187" y="67"/>
                    <a:pt x="180" y="72"/>
                  </a:cubicBezTo>
                  <a:cubicBezTo>
                    <a:pt x="174" y="81"/>
                    <a:pt x="169" y="82"/>
                    <a:pt x="158" y="86"/>
                  </a:cubicBezTo>
                  <a:cubicBezTo>
                    <a:pt x="153" y="88"/>
                    <a:pt x="146" y="94"/>
                    <a:pt x="146" y="94"/>
                  </a:cubicBezTo>
                  <a:cubicBezTo>
                    <a:pt x="139" y="92"/>
                    <a:pt x="126" y="88"/>
                    <a:pt x="126" y="88"/>
                  </a:cubicBezTo>
                  <a:cubicBezTo>
                    <a:pt x="122" y="77"/>
                    <a:pt x="111" y="79"/>
                    <a:pt x="100" y="78"/>
                  </a:cubicBezTo>
                  <a:cubicBezTo>
                    <a:pt x="96" y="75"/>
                    <a:pt x="90" y="75"/>
                    <a:pt x="88" y="70"/>
                  </a:cubicBezTo>
                  <a:cubicBezTo>
                    <a:pt x="87" y="68"/>
                    <a:pt x="87" y="65"/>
                    <a:pt x="86" y="64"/>
                  </a:cubicBezTo>
                  <a:cubicBezTo>
                    <a:pt x="77" y="55"/>
                    <a:pt x="62" y="48"/>
                    <a:pt x="50" y="42"/>
                  </a:cubicBezTo>
                  <a:cubicBezTo>
                    <a:pt x="43" y="39"/>
                    <a:pt x="35" y="38"/>
                    <a:pt x="28" y="36"/>
                  </a:cubicBezTo>
                  <a:cubicBezTo>
                    <a:pt x="24" y="35"/>
                    <a:pt x="16" y="32"/>
                    <a:pt x="16" y="32"/>
                  </a:cubicBezTo>
                  <a:cubicBezTo>
                    <a:pt x="11" y="24"/>
                    <a:pt x="0" y="23"/>
                    <a:pt x="0" y="14"/>
                  </a:cubicBezTo>
                  <a:close/>
                </a:path>
              </a:pathLst>
            </a:custGeom>
            <a:solidFill>
              <a:srgbClr val="0000FF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8" name="Freeform 155"/>
            <p:cNvSpPr>
              <a:spLocks/>
            </p:cNvSpPr>
            <p:nvPr/>
          </p:nvSpPr>
          <p:spPr bwMode="auto">
            <a:xfrm>
              <a:off x="1482" y="2523"/>
              <a:ext cx="263" cy="111"/>
            </a:xfrm>
            <a:custGeom>
              <a:avLst/>
              <a:gdLst>
                <a:gd name="T0" fmla="*/ 0 w 263"/>
                <a:gd name="T1" fmla="*/ 29 h 111"/>
                <a:gd name="T2" fmla="*/ 60 w 263"/>
                <a:gd name="T3" fmla="*/ 15 h 111"/>
                <a:gd name="T4" fmla="*/ 92 w 263"/>
                <a:gd name="T5" fmla="*/ 9 h 111"/>
                <a:gd name="T6" fmla="*/ 226 w 263"/>
                <a:gd name="T7" fmla="*/ 25 h 111"/>
                <a:gd name="T8" fmla="*/ 252 w 263"/>
                <a:gd name="T9" fmla="*/ 41 h 111"/>
                <a:gd name="T10" fmla="*/ 254 w 263"/>
                <a:gd name="T11" fmla="*/ 69 h 111"/>
                <a:gd name="T12" fmla="*/ 238 w 263"/>
                <a:gd name="T13" fmla="*/ 77 h 111"/>
                <a:gd name="T14" fmla="*/ 230 w 263"/>
                <a:gd name="T15" fmla="*/ 81 h 111"/>
                <a:gd name="T16" fmla="*/ 220 w 263"/>
                <a:gd name="T17" fmla="*/ 89 h 111"/>
                <a:gd name="T18" fmla="*/ 208 w 263"/>
                <a:gd name="T19" fmla="*/ 97 h 111"/>
                <a:gd name="T20" fmla="*/ 192 w 263"/>
                <a:gd name="T21" fmla="*/ 111 h 111"/>
                <a:gd name="T22" fmla="*/ 156 w 263"/>
                <a:gd name="T23" fmla="*/ 101 h 111"/>
                <a:gd name="T24" fmla="*/ 118 w 263"/>
                <a:gd name="T25" fmla="*/ 85 h 111"/>
                <a:gd name="T26" fmla="*/ 100 w 263"/>
                <a:gd name="T27" fmla="*/ 79 h 111"/>
                <a:gd name="T28" fmla="*/ 78 w 263"/>
                <a:gd name="T29" fmla="*/ 67 h 111"/>
                <a:gd name="T30" fmla="*/ 16 w 263"/>
                <a:gd name="T31" fmla="*/ 47 h 111"/>
                <a:gd name="T32" fmla="*/ 6 w 263"/>
                <a:gd name="T33" fmla="*/ 39 h 111"/>
                <a:gd name="T34" fmla="*/ 0 w 263"/>
                <a:gd name="T35" fmla="*/ 29 h 1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3"/>
                <a:gd name="T55" fmla="*/ 0 h 111"/>
                <a:gd name="T56" fmla="*/ 263 w 263"/>
                <a:gd name="T57" fmla="*/ 111 h 11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3" h="111">
                  <a:moveTo>
                    <a:pt x="0" y="29"/>
                  </a:moveTo>
                  <a:cubicBezTo>
                    <a:pt x="21" y="22"/>
                    <a:pt x="37" y="17"/>
                    <a:pt x="60" y="15"/>
                  </a:cubicBezTo>
                  <a:cubicBezTo>
                    <a:pt x="71" y="13"/>
                    <a:pt x="80" y="10"/>
                    <a:pt x="92" y="9"/>
                  </a:cubicBezTo>
                  <a:cubicBezTo>
                    <a:pt x="118" y="0"/>
                    <a:pt x="193" y="8"/>
                    <a:pt x="226" y="25"/>
                  </a:cubicBezTo>
                  <a:cubicBezTo>
                    <a:pt x="235" y="30"/>
                    <a:pt x="243" y="38"/>
                    <a:pt x="252" y="41"/>
                  </a:cubicBezTo>
                  <a:cubicBezTo>
                    <a:pt x="254" y="48"/>
                    <a:pt x="263" y="62"/>
                    <a:pt x="254" y="69"/>
                  </a:cubicBezTo>
                  <a:cubicBezTo>
                    <a:pt x="249" y="73"/>
                    <a:pt x="243" y="74"/>
                    <a:pt x="238" y="77"/>
                  </a:cubicBezTo>
                  <a:cubicBezTo>
                    <a:pt x="235" y="78"/>
                    <a:pt x="230" y="81"/>
                    <a:pt x="230" y="81"/>
                  </a:cubicBezTo>
                  <a:cubicBezTo>
                    <a:pt x="223" y="92"/>
                    <a:pt x="230" y="83"/>
                    <a:pt x="220" y="89"/>
                  </a:cubicBezTo>
                  <a:cubicBezTo>
                    <a:pt x="216" y="91"/>
                    <a:pt x="208" y="97"/>
                    <a:pt x="208" y="97"/>
                  </a:cubicBezTo>
                  <a:cubicBezTo>
                    <a:pt x="205" y="106"/>
                    <a:pt x="199" y="106"/>
                    <a:pt x="192" y="111"/>
                  </a:cubicBezTo>
                  <a:cubicBezTo>
                    <a:pt x="174" y="109"/>
                    <a:pt x="172" y="104"/>
                    <a:pt x="156" y="101"/>
                  </a:cubicBezTo>
                  <a:cubicBezTo>
                    <a:pt x="140" y="90"/>
                    <a:pt x="137" y="91"/>
                    <a:pt x="118" y="85"/>
                  </a:cubicBezTo>
                  <a:cubicBezTo>
                    <a:pt x="112" y="83"/>
                    <a:pt x="100" y="79"/>
                    <a:pt x="100" y="79"/>
                  </a:cubicBezTo>
                  <a:cubicBezTo>
                    <a:pt x="94" y="71"/>
                    <a:pt x="87" y="70"/>
                    <a:pt x="78" y="67"/>
                  </a:cubicBezTo>
                  <a:cubicBezTo>
                    <a:pt x="57" y="60"/>
                    <a:pt x="37" y="54"/>
                    <a:pt x="16" y="47"/>
                  </a:cubicBezTo>
                  <a:cubicBezTo>
                    <a:pt x="14" y="43"/>
                    <a:pt x="6" y="39"/>
                    <a:pt x="6" y="39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0000FF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9" name="Freeform 156"/>
            <p:cNvSpPr>
              <a:spLocks/>
            </p:cNvSpPr>
            <p:nvPr/>
          </p:nvSpPr>
          <p:spPr bwMode="auto">
            <a:xfrm>
              <a:off x="1722" y="2615"/>
              <a:ext cx="314" cy="151"/>
            </a:xfrm>
            <a:custGeom>
              <a:avLst/>
              <a:gdLst>
                <a:gd name="T0" fmla="*/ 0 w 314"/>
                <a:gd name="T1" fmla="*/ 41 h 151"/>
                <a:gd name="T2" fmla="*/ 56 w 314"/>
                <a:gd name="T3" fmla="*/ 15 h 151"/>
                <a:gd name="T4" fmla="*/ 126 w 314"/>
                <a:gd name="T5" fmla="*/ 7 h 151"/>
                <a:gd name="T6" fmla="*/ 222 w 314"/>
                <a:gd name="T7" fmla="*/ 7 h 151"/>
                <a:gd name="T8" fmla="*/ 254 w 314"/>
                <a:gd name="T9" fmla="*/ 11 h 151"/>
                <a:gd name="T10" fmla="*/ 286 w 314"/>
                <a:gd name="T11" fmla="*/ 25 h 151"/>
                <a:gd name="T12" fmla="*/ 314 w 314"/>
                <a:gd name="T13" fmla="*/ 57 h 151"/>
                <a:gd name="T14" fmla="*/ 278 w 314"/>
                <a:gd name="T15" fmla="*/ 111 h 151"/>
                <a:gd name="T16" fmla="*/ 232 w 314"/>
                <a:gd name="T17" fmla="*/ 133 h 151"/>
                <a:gd name="T18" fmla="*/ 216 w 314"/>
                <a:gd name="T19" fmla="*/ 143 h 151"/>
                <a:gd name="T20" fmla="*/ 204 w 314"/>
                <a:gd name="T21" fmla="*/ 151 h 151"/>
                <a:gd name="T22" fmla="*/ 172 w 314"/>
                <a:gd name="T23" fmla="*/ 141 h 151"/>
                <a:gd name="T24" fmla="*/ 166 w 314"/>
                <a:gd name="T25" fmla="*/ 137 h 151"/>
                <a:gd name="T26" fmla="*/ 162 w 314"/>
                <a:gd name="T27" fmla="*/ 131 h 151"/>
                <a:gd name="T28" fmla="*/ 142 w 314"/>
                <a:gd name="T29" fmla="*/ 125 h 151"/>
                <a:gd name="T30" fmla="*/ 104 w 314"/>
                <a:gd name="T31" fmla="*/ 103 h 151"/>
                <a:gd name="T32" fmla="*/ 80 w 314"/>
                <a:gd name="T33" fmla="*/ 91 h 151"/>
                <a:gd name="T34" fmla="*/ 68 w 314"/>
                <a:gd name="T35" fmla="*/ 87 h 151"/>
                <a:gd name="T36" fmla="*/ 4 w 314"/>
                <a:gd name="T37" fmla="*/ 55 h 151"/>
                <a:gd name="T38" fmla="*/ 0 w 314"/>
                <a:gd name="T39" fmla="*/ 41 h 15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4"/>
                <a:gd name="T61" fmla="*/ 0 h 151"/>
                <a:gd name="T62" fmla="*/ 314 w 314"/>
                <a:gd name="T63" fmla="*/ 151 h 15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4" h="151">
                  <a:moveTo>
                    <a:pt x="0" y="41"/>
                  </a:moveTo>
                  <a:cubicBezTo>
                    <a:pt x="8" y="17"/>
                    <a:pt x="35" y="17"/>
                    <a:pt x="56" y="15"/>
                  </a:cubicBezTo>
                  <a:cubicBezTo>
                    <a:pt x="86" y="8"/>
                    <a:pt x="83" y="9"/>
                    <a:pt x="126" y="7"/>
                  </a:cubicBezTo>
                  <a:cubicBezTo>
                    <a:pt x="163" y="0"/>
                    <a:pt x="142" y="3"/>
                    <a:pt x="222" y="7"/>
                  </a:cubicBezTo>
                  <a:cubicBezTo>
                    <a:pt x="233" y="8"/>
                    <a:pt x="254" y="11"/>
                    <a:pt x="254" y="11"/>
                  </a:cubicBezTo>
                  <a:cubicBezTo>
                    <a:pt x="267" y="20"/>
                    <a:pt x="271" y="21"/>
                    <a:pt x="286" y="25"/>
                  </a:cubicBezTo>
                  <a:cubicBezTo>
                    <a:pt x="298" y="33"/>
                    <a:pt x="309" y="43"/>
                    <a:pt x="314" y="57"/>
                  </a:cubicBezTo>
                  <a:cubicBezTo>
                    <a:pt x="312" y="79"/>
                    <a:pt x="301" y="103"/>
                    <a:pt x="278" y="111"/>
                  </a:cubicBezTo>
                  <a:cubicBezTo>
                    <a:pt x="266" y="129"/>
                    <a:pt x="253" y="131"/>
                    <a:pt x="232" y="133"/>
                  </a:cubicBezTo>
                  <a:cubicBezTo>
                    <a:pt x="225" y="135"/>
                    <a:pt x="222" y="140"/>
                    <a:pt x="216" y="143"/>
                  </a:cubicBezTo>
                  <a:cubicBezTo>
                    <a:pt x="212" y="145"/>
                    <a:pt x="204" y="151"/>
                    <a:pt x="204" y="151"/>
                  </a:cubicBezTo>
                  <a:cubicBezTo>
                    <a:pt x="193" y="147"/>
                    <a:pt x="185" y="143"/>
                    <a:pt x="172" y="141"/>
                  </a:cubicBezTo>
                  <a:cubicBezTo>
                    <a:pt x="170" y="140"/>
                    <a:pt x="168" y="139"/>
                    <a:pt x="166" y="137"/>
                  </a:cubicBezTo>
                  <a:cubicBezTo>
                    <a:pt x="164" y="135"/>
                    <a:pt x="164" y="133"/>
                    <a:pt x="162" y="131"/>
                  </a:cubicBezTo>
                  <a:cubicBezTo>
                    <a:pt x="157" y="127"/>
                    <a:pt x="148" y="127"/>
                    <a:pt x="142" y="125"/>
                  </a:cubicBezTo>
                  <a:cubicBezTo>
                    <a:pt x="128" y="119"/>
                    <a:pt x="117" y="110"/>
                    <a:pt x="104" y="103"/>
                  </a:cubicBezTo>
                  <a:cubicBezTo>
                    <a:pt x="96" y="99"/>
                    <a:pt x="88" y="95"/>
                    <a:pt x="80" y="91"/>
                  </a:cubicBezTo>
                  <a:cubicBezTo>
                    <a:pt x="76" y="89"/>
                    <a:pt x="68" y="87"/>
                    <a:pt x="68" y="87"/>
                  </a:cubicBezTo>
                  <a:cubicBezTo>
                    <a:pt x="49" y="73"/>
                    <a:pt x="27" y="61"/>
                    <a:pt x="4" y="55"/>
                  </a:cubicBezTo>
                  <a:cubicBezTo>
                    <a:pt x="0" y="42"/>
                    <a:pt x="0" y="47"/>
                    <a:pt x="0" y="41"/>
                  </a:cubicBezTo>
                  <a:close/>
                </a:path>
              </a:pathLst>
            </a:custGeom>
            <a:solidFill>
              <a:srgbClr val="0000FF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0" name="Freeform 157"/>
            <p:cNvSpPr>
              <a:spLocks/>
            </p:cNvSpPr>
            <p:nvPr/>
          </p:nvSpPr>
          <p:spPr bwMode="auto">
            <a:xfrm>
              <a:off x="1981" y="2747"/>
              <a:ext cx="316" cy="163"/>
            </a:xfrm>
            <a:custGeom>
              <a:avLst/>
              <a:gdLst>
                <a:gd name="T0" fmla="*/ 1 w 316"/>
                <a:gd name="T1" fmla="*/ 45 h 163"/>
                <a:gd name="T2" fmla="*/ 117 w 316"/>
                <a:gd name="T3" fmla="*/ 15 h 163"/>
                <a:gd name="T4" fmla="*/ 247 w 316"/>
                <a:gd name="T5" fmla="*/ 15 h 163"/>
                <a:gd name="T6" fmla="*/ 283 w 316"/>
                <a:gd name="T7" fmla="*/ 25 h 163"/>
                <a:gd name="T8" fmla="*/ 307 w 316"/>
                <a:gd name="T9" fmla="*/ 43 h 163"/>
                <a:gd name="T10" fmla="*/ 301 w 316"/>
                <a:gd name="T11" fmla="*/ 79 h 163"/>
                <a:gd name="T12" fmla="*/ 291 w 316"/>
                <a:gd name="T13" fmla="*/ 109 h 163"/>
                <a:gd name="T14" fmla="*/ 277 w 316"/>
                <a:gd name="T15" fmla="*/ 139 h 163"/>
                <a:gd name="T16" fmla="*/ 265 w 316"/>
                <a:gd name="T17" fmla="*/ 163 h 163"/>
                <a:gd name="T18" fmla="*/ 205 w 316"/>
                <a:gd name="T19" fmla="*/ 147 h 163"/>
                <a:gd name="T20" fmla="*/ 173 w 316"/>
                <a:gd name="T21" fmla="*/ 131 h 163"/>
                <a:gd name="T22" fmla="*/ 129 w 316"/>
                <a:gd name="T23" fmla="*/ 107 h 163"/>
                <a:gd name="T24" fmla="*/ 105 w 316"/>
                <a:gd name="T25" fmla="*/ 97 h 163"/>
                <a:gd name="T26" fmla="*/ 93 w 316"/>
                <a:gd name="T27" fmla="*/ 93 h 163"/>
                <a:gd name="T28" fmla="*/ 27 w 316"/>
                <a:gd name="T29" fmla="*/ 65 h 163"/>
                <a:gd name="T30" fmla="*/ 1 w 316"/>
                <a:gd name="T31" fmla="*/ 45 h 1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6"/>
                <a:gd name="T49" fmla="*/ 0 h 163"/>
                <a:gd name="T50" fmla="*/ 316 w 316"/>
                <a:gd name="T51" fmla="*/ 163 h 16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6" h="163">
                  <a:moveTo>
                    <a:pt x="1" y="45"/>
                  </a:moveTo>
                  <a:cubicBezTo>
                    <a:pt x="40" y="35"/>
                    <a:pt x="76" y="21"/>
                    <a:pt x="117" y="15"/>
                  </a:cubicBezTo>
                  <a:cubicBezTo>
                    <a:pt x="162" y="0"/>
                    <a:pt x="126" y="11"/>
                    <a:pt x="247" y="15"/>
                  </a:cubicBezTo>
                  <a:cubicBezTo>
                    <a:pt x="259" y="15"/>
                    <a:pt x="283" y="25"/>
                    <a:pt x="283" y="25"/>
                  </a:cubicBezTo>
                  <a:cubicBezTo>
                    <a:pt x="292" y="31"/>
                    <a:pt x="299" y="37"/>
                    <a:pt x="307" y="43"/>
                  </a:cubicBezTo>
                  <a:cubicBezTo>
                    <a:pt x="311" y="55"/>
                    <a:pt x="316" y="74"/>
                    <a:pt x="301" y="79"/>
                  </a:cubicBezTo>
                  <a:cubicBezTo>
                    <a:pt x="295" y="89"/>
                    <a:pt x="295" y="99"/>
                    <a:pt x="291" y="109"/>
                  </a:cubicBezTo>
                  <a:cubicBezTo>
                    <a:pt x="287" y="118"/>
                    <a:pt x="280" y="129"/>
                    <a:pt x="277" y="139"/>
                  </a:cubicBezTo>
                  <a:cubicBezTo>
                    <a:pt x="274" y="150"/>
                    <a:pt x="276" y="159"/>
                    <a:pt x="265" y="163"/>
                  </a:cubicBezTo>
                  <a:cubicBezTo>
                    <a:pt x="245" y="157"/>
                    <a:pt x="226" y="150"/>
                    <a:pt x="205" y="147"/>
                  </a:cubicBezTo>
                  <a:cubicBezTo>
                    <a:pt x="190" y="142"/>
                    <a:pt x="189" y="134"/>
                    <a:pt x="173" y="131"/>
                  </a:cubicBezTo>
                  <a:cubicBezTo>
                    <a:pt x="159" y="121"/>
                    <a:pt x="147" y="111"/>
                    <a:pt x="129" y="107"/>
                  </a:cubicBezTo>
                  <a:cubicBezTo>
                    <a:pt x="121" y="99"/>
                    <a:pt x="115" y="100"/>
                    <a:pt x="105" y="97"/>
                  </a:cubicBezTo>
                  <a:cubicBezTo>
                    <a:pt x="101" y="96"/>
                    <a:pt x="93" y="93"/>
                    <a:pt x="93" y="93"/>
                  </a:cubicBezTo>
                  <a:cubicBezTo>
                    <a:pt x="72" y="77"/>
                    <a:pt x="50" y="77"/>
                    <a:pt x="27" y="65"/>
                  </a:cubicBezTo>
                  <a:cubicBezTo>
                    <a:pt x="23" y="59"/>
                    <a:pt x="0" y="45"/>
                    <a:pt x="1" y="45"/>
                  </a:cubicBezTo>
                  <a:close/>
                </a:path>
              </a:pathLst>
            </a:custGeom>
            <a:solidFill>
              <a:srgbClr val="0000FF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1" name="Freeform 158"/>
            <p:cNvSpPr>
              <a:spLocks/>
            </p:cNvSpPr>
            <p:nvPr/>
          </p:nvSpPr>
          <p:spPr bwMode="auto">
            <a:xfrm>
              <a:off x="2620" y="2715"/>
              <a:ext cx="381" cy="102"/>
            </a:xfrm>
            <a:custGeom>
              <a:avLst/>
              <a:gdLst>
                <a:gd name="T0" fmla="*/ 368 w 381"/>
                <a:gd name="T1" fmla="*/ 59 h 102"/>
                <a:gd name="T2" fmla="*/ 322 w 381"/>
                <a:gd name="T3" fmla="*/ 11 h 102"/>
                <a:gd name="T4" fmla="*/ 304 w 381"/>
                <a:gd name="T5" fmla="*/ 5 h 102"/>
                <a:gd name="T6" fmla="*/ 82 w 381"/>
                <a:gd name="T7" fmla="*/ 11 h 102"/>
                <a:gd name="T8" fmla="*/ 34 w 381"/>
                <a:gd name="T9" fmla="*/ 17 h 102"/>
                <a:gd name="T10" fmla="*/ 4 w 381"/>
                <a:gd name="T11" fmla="*/ 31 h 102"/>
                <a:gd name="T12" fmla="*/ 14 w 381"/>
                <a:gd name="T13" fmla="*/ 63 h 102"/>
                <a:gd name="T14" fmla="*/ 32 w 381"/>
                <a:gd name="T15" fmla="*/ 89 h 102"/>
                <a:gd name="T16" fmla="*/ 34 w 381"/>
                <a:gd name="T17" fmla="*/ 101 h 102"/>
                <a:gd name="T18" fmla="*/ 114 w 381"/>
                <a:gd name="T19" fmla="*/ 91 h 102"/>
                <a:gd name="T20" fmla="*/ 178 w 381"/>
                <a:gd name="T21" fmla="*/ 85 h 102"/>
                <a:gd name="T22" fmla="*/ 230 w 381"/>
                <a:gd name="T23" fmla="*/ 77 h 102"/>
                <a:gd name="T24" fmla="*/ 360 w 381"/>
                <a:gd name="T25" fmla="*/ 59 h 102"/>
                <a:gd name="T26" fmla="*/ 374 w 381"/>
                <a:gd name="T27" fmla="*/ 55 h 102"/>
                <a:gd name="T28" fmla="*/ 368 w 381"/>
                <a:gd name="T29" fmla="*/ 59 h 1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1"/>
                <a:gd name="T46" fmla="*/ 0 h 102"/>
                <a:gd name="T47" fmla="*/ 381 w 381"/>
                <a:gd name="T48" fmla="*/ 102 h 10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1" h="102">
                  <a:moveTo>
                    <a:pt x="368" y="59"/>
                  </a:moveTo>
                  <a:cubicBezTo>
                    <a:pt x="381" y="19"/>
                    <a:pt x="352" y="14"/>
                    <a:pt x="322" y="11"/>
                  </a:cubicBezTo>
                  <a:cubicBezTo>
                    <a:pt x="316" y="9"/>
                    <a:pt x="304" y="5"/>
                    <a:pt x="304" y="5"/>
                  </a:cubicBezTo>
                  <a:cubicBezTo>
                    <a:pt x="213" y="6"/>
                    <a:pt x="158" y="0"/>
                    <a:pt x="82" y="11"/>
                  </a:cubicBezTo>
                  <a:cubicBezTo>
                    <a:pt x="67" y="16"/>
                    <a:pt x="49" y="16"/>
                    <a:pt x="34" y="17"/>
                  </a:cubicBezTo>
                  <a:cubicBezTo>
                    <a:pt x="26" y="22"/>
                    <a:pt x="14" y="28"/>
                    <a:pt x="4" y="31"/>
                  </a:cubicBezTo>
                  <a:cubicBezTo>
                    <a:pt x="0" y="43"/>
                    <a:pt x="4" y="56"/>
                    <a:pt x="14" y="63"/>
                  </a:cubicBezTo>
                  <a:cubicBezTo>
                    <a:pt x="20" y="72"/>
                    <a:pt x="26" y="80"/>
                    <a:pt x="32" y="89"/>
                  </a:cubicBezTo>
                  <a:cubicBezTo>
                    <a:pt x="33" y="93"/>
                    <a:pt x="30" y="100"/>
                    <a:pt x="34" y="101"/>
                  </a:cubicBezTo>
                  <a:cubicBezTo>
                    <a:pt x="36" y="102"/>
                    <a:pt x="110" y="91"/>
                    <a:pt x="114" y="91"/>
                  </a:cubicBezTo>
                  <a:cubicBezTo>
                    <a:pt x="142" y="82"/>
                    <a:pt x="122" y="87"/>
                    <a:pt x="178" y="85"/>
                  </a:cubicBezTo>
                  <a:cubicBezTo>
                    <a:pt x="197" y="80"/>
                    <a:pt x="209" y="78"/>
                    <a:pt x="230" y="77"/>
                  </a:cubicBezTo>
                  <a:cubicBezTo>
                    <a:pt x="271" y="67"/>
                    <a:pt x="317" y="62"/>
                    <a:pt x="360" y="59"/>
                  </a:cubicBezTo>
                  <a:cubicBezTo>
                    <a:pt x="363" y="58"/>
                    <a:pt x="371" y="55"/>
                    <a:pt x="374" y="55"/>
                  </a:cubicBezTo>
                  <a:cubicBezTo>
                    <a:pt x="376" y="55"/>
                    <a:pt x="368" y="57"/>
                    <a:pt x="368" y="59"/>
                  </a:cubicBezTo>
                  <a:close/>
                </a:path>
              </a:pathLst>
            </a:custGeom>
            <a:solidFill>
              <a:srgbClr val="0000FF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2" name="Freeform 159"/>
            <p:cNvSpPr>
              <a:spLocks/>
            </p:cNvSpPr>
            <p:nvPr/>
          </p:nvSpPr>
          <p:spPr bwMode="auto">
            <a:xfrm>
              <a:off x="3341" y="2636"/>
              <a:ext cx="369" cy="106"/>
            </a:xfrm>
            <a:custGeom>
              <a:avLst/>
              <a:gdLst>
                <a:gd name="T0" fmla="*/ 1 w 369"/>
                <a:gd name="T1" fmla="*/ 42 h 106"/>
                <a:gd name="T2" fmla="*/ 25 w 369"/>
                <a:gd name="T3" fmla="*/ 30 h 106"/>
                <a:gd name="T4" fmla="*/ 93 w 369"/>
                <a:gd name="T5" fmla="*/ 8 h 106"/>
                <a:gd name="T6" fmla="*/ 147 w 369"/>
                <a:gd name="T7" fmla="*/ 0 h 106"/>
                <a:gd name="T8" fmla="*/ 249 w 369"/>
                <a:gd name="T9" fmla="*/ 2 h 106"/>
                <a:gd name="T10" fmla="*/ 341 w 369"/>
                <a:gd name="T11" fmla="*/ 24 h 106"/>
                <a:gd name="T12" fmla="*/ 369 w 369"/>
                <a:gd name="T13" fmla="*/ 42 h 106"/>
                <a:gd name="T14" fmla="*/ 367 w 369"/>
                <a:gd name="T15" fmla="*/ 54 h 106"/>
                <a:gd name="T16" fmla="*/ 339 w 369"/>
                <a:gd name="T17" fmla="*/ 60 h 106"/>
                <a:gd name="T18" fmla="*/ 251 w 369"/>
                <a:gd name="T19" fmla="*/ 74 h 106"/>
                <a:gd name="T20" fmla="*/ 211 w 369"/>
                <a:gd name="T21" fmla="*/ 80 h 106"/>
                <a:gd name="T22" fmla="*/ 143 w 369"/>
                <a:gd name="T23" fmla="*/ 90 h 106"/>
                <a:gd name="T24" fmla="*/ 69 w 369"/>
                <a:gd name="T25" fmla="*/ 102 h 106"/>
                <a:gd name="T26" fmla="*/ 23 w 369"/>
                <a:gd name="T27" fmla="*/ 104 h 106"/>
                <a:gd name="T28" fmla="*/ 21 w 369"/>
                <a:gd name="T29" fmla="*/ 94 h 106"/>
                <a:gd name="T30" fmla="*/ 15 w 369"/>
                <a:gd name="T31" fmla="*/ 92 h 106"/>
                <a:gd name="T32" fmla="*/ 9 w 369"/>
                <a:gd name="T33" fmla="*/ 62 h 106"/>
                <a:gd name="T34" fmla="*/ 1 w 369"/>
                <a:gd name="T35" fmla="*/ 42 h 1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9"/>
                <a:gd name="T55" fmla="*/ 0 h 106"/>
                <a:gd name="T56" fmla="*/ 369 w 369"/>
                <a:gd name="T57" fmla="*/ 106 h 1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9" h="106">
                  <a:moveTo>
                    <a:pt x="1" y="42"/>
                  </a:moveTo>
                  <a:cubicBezTo>
                    <a:pt x="10" y="39"/>
                    <a:pt x="16" y="33"/>
                    <a:pt x="25" y="30"/>
                  </a:cubicBezTo>
                  <a:cubicBezTo>
                    <a:pt x="40" y="15"/>
                    <a:pt x="73" y="11"/>
                    <a:pt x="93" y="8"/>
                  </a:cubicBezTo>
                  <a:cubicBezTo>
                    <a:pt x="110" y="2"/>
                    <a:pt x="129" y="4"/>
                    <a:pt x="147" y="0"/>
                  </a:cubicBezTo>
                  <a:cubicBezTo>
                    <a:pt x="181" y="1"/>
                    <a:pt x="215" y="1"/>
                    <a:pt x="249" y="2"/>
                  </a:cubicBezTo>
                  <a:cubicBezTo>
                    <a:pt x="280" y="3"/>
                    <a:pt x="310" y="20"/>
                    <a:pt x="341" y="24"/>
                  </a:cubicBezTo>
                  <a:cubicBezTo>
                    <a:pt x="358" y="30"/>
                    <a:pt x="360" y="29"/>
                    <a:pt x="369" y="42"/>
                  </a:cubicBezTo>
                  <a:cubicBezTo>
                    <a:pt x="368" y="46"/>
                    <a:pt x="369" y="50"/>
                    <a:pt x="367" y="54"/>
                  </a:cubicBezTo>
                  <a:cubicBezTo>
                    <a:pt x="365" y="58"/>
                    <a:pt x="357" y="62"/>
                    <a:pt x="339" y="60"/>
                  </a:cubicBezTo>
                  <a:cubicBezTo>
                    <a:pt x="308" y="65"/>
                    <a:pt x="282" y="72"/>
                    <a:pt x="251" y="74"/>
                  </a:cubicBezTo>
                  <a:cubicBezTo>
                    <a:pt x="234" y="80"/>
                    <a:pt x="230" y="78"/>
                    <a:pt x="211" y="80"/>
                  </a:cubicBezTo>
                  <a:cubicBezTo>
                    <a:pt x="190" y="94"/>
                    <a:pt x="169" y="89"/>
                    <a:pt x="143" y="90"/>
                  </a:cubicBezTo>
                  <a:cubicBezTo>
                    <a:pt x="118" y="98"/>
                    <a:pt x="95" y="100"/>
                    <a:pt x="69" y="102"/>
                  </a:cubicBezTo>
                  <a:cubicBezTo>
                    <a:pt x="50" y="106"/>
                    <a:pt x="46" y="106"/>
                    <a:pt x="23" y="104"/>
                  </a:cubicBezTo>
                  <a:cubicBezTo>
                    <a:pt x="22" y="101"/>
                    <a:pt x="23" y="97"/>
                    <a:pt x="21" y="94"/>
                  </a:cubicBezTo>
                  <a:cubicBezTo>
                    <a:pt x="20" y="92"/>
                    <a:pt x="16" y="94"/>
                    <a:pt x="15" y="92"/>
                  </a:cubicBezTo>
                  <a:cubicBezTo>
                    <a:pt x="11" y="83"/>
                    <a:pt x="14" y="71"/>
                    <a:pt x="9" y="62"/>
                  </a:cubicBezTo>
                  <a:cubicBezTo>
                    <a:pt x="0" y="43"/>
                    <a:pt x="1" y="57"/>
                    <a:pt x="1" y="42"/>
                  </a:cubicBezTo>
                  <a:close/>
                </a:path>
              </a:pathLst>
            </a:custGeom>
            <a:solidFill>
              <a:srgbClr val="0000FF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3" name="Freeform 160"/>
            <p:cNvSpPr>
              <a:spLocks/>
            </p:cNvSpPr>
            <p:nvPr/>
          </p:nvSpPr>
          <p:spPr bwMode="auto">
            <a:xfrm>
              <a:off x="4062" y="2536"/>
              <a:ext cx="320" cy="107"/>
            </a:xfrm>
            <a:custGeom>
              <a:avLst/>
              <a:gdLst>
                <a:gd name="T0" fmla="*/ 28 w 320"/>
                <a:gd name="T1" fmla="*/ 104 h 107"/>
                <a:gd name="T2" fmla="*/ 18 w 320"/>
                <a:gd name="T3" fmla="*/ 80 h 107"/>
                <a:gd name="T4" fmla="*/ 4 w 320"/>
                <a:gd name="T5" fmla="*/ 50 h 107"/>
                <a:gd name="T6" fmla="*/ 0 w 320"/>
                <a:gd name="T7" fmla="*/ 38 h 107"/>
                <a:gd name="T8" fmla="*/ 106 w 320"/>
                <a:gd name="T9" fmla="*/ 0 h 107"/>
                <a:gd name="T10" fmla="*/ 196 w 320"/>
                <a:gd name="T11" fmla="*/ 6 h 107"/>
                <a:gd name="T12" fmla="*/ 244 w 320"/>
                <a:gd name="T13" fmla="*/ 14 h 107"/>
                <a:gd name="T14" fmla="*/ 272 w 320"/>
                <a:gd name="T15" fmla="*/ 22 h 107"/>
                <a:gd name="T16" fmla="*/ 290 w 320"/>
                <a:gd name="T17" fmla="*/ 28 h 107"/>
                <a:gd name="T18" fmla="*/ 310 w 320"/>
                <a:gd name="T19" fmla="*/ 50 h 107"/>
                <a:gd name="T20" fmla="*/ 272 w 320"/>
                <a:gd name="T21" fmla="*/ 74 h 107"/>
                <a:gd name="T22" fmla="*/ 180 w 320"/>
                <a:gd name="T23" fmla="*/ 84 h 107"/>
                <a:gd name="T24" fmla="*/ 132 w 320"/>
                <a:gd name="T25" fmla="*/ 92 h 107"/>
                <a:gd name="T26" fmla="*/ 40 w 320"/>
                <a:gd name="T27" fmla="*/ 104 h 107"/>
                <a:gd name="T28" fmla="*/ 28 w 320"/>
                <a:gd name="T29" fmla="*/ 104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0"/>
                <a:gd name="T46" fmla="*/ 0 h 107"/>
                <a:gd name="T47" fmla="*/ 320 w 320"/>
                <a:gd name="T48" fmla="*/ 107 h 10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0" h="107">
                  <a:moveTo>
                    <a:pt x="28" y="104"/>
                  </a:moveTo>
                  <a:cubicBezTo>
                    <a:pt x="32" y="93"/>
                    <a:pt x="26" y="88"/>
                    <a:pt x="18" y="80"/>
                  </a:cubicBezTo>
                  <a:cubicBezTo>
                    <a:pt x="14" y="69"/>
                    <a:pt x="8" y="61"/>
                    <a:pt x="4" y="50"/>
                  </a:cubicBezTo>
                  <a:cubicBezTo>
                    <a:pt x="3" y="46"/>
                    <a:pt x="0" y="38"/>
                    <a:pt x="0" y="38"/>
                  </a:cubicBezTo>
                  <a:cubicBezTo>
                    <a:pt x="21" y="6"/>
                    <a:pt x="71" y="4"/>
                    <a:pt x="106" y="0"/>
                  </a:cubicBezTo>
                  <a:cubicBezTo>
                    <a:pt x="161" y="2"/>
                    <a:pt x="160" y="1"/>
                    <a:pt x="196" y="6"/>
                  </a:cubicBezTo>
                  <a:cubicBezTo>
                    <a:pt x="212" y="11"/>
                    <a:pt x="227" y="12"/>
                    <a:pt x="244" y="14"/>
                  </a:cubicBezTo>
                  <a:cubicBezTo>
                    <a:pt x="254" y="17"/>
                    <a:pt x="262" y="19"/>
                    <a:pt x="272" y="22"/>
                  </a:cubicBezTo>
                  <a:cubicBezTo>
                    <a:pt x="278" y="24"/>
                    <a:pt x="290" y="28"/>
                    <a:pt x="290" y="28"/>
                  </a:cubicBezTo>
                  <a:cubicBezTo>
                    <a:pt x="298" y="36"/>
                    <a:pt x="303" y="43"/>
                    <a:pt x="310" y="50"/>
                  </a:cubicBezTo>
                  <a:cubicBezTo>
                    <a:pt x="320" y="79"/>
                    <a:pt x="294" y="73"/>
                    <a:pt x="272" y="74"/>
                  </a:cubicBezTo>
                  <a:cubicBezTo>
                    <a:pt x="239" y="81"/>
                    <a:pt x="216" y="83"/>
                    <a:pt x="180" y="84"/>
                  </a:cubicBezTo>
                  <a:cubicBezTo>
                    <a:pt x="164" y="95"/>
                    <a:pt x="155" y="91"/>
                    <a:pt x="132" y="92"/>
                  </a:cubicBezTo>
                  <a:cubicBezTo>
                    <a:pt x="103" y="102"/>
                    <a:pt x="70" y="102"/>
                    <a:pt x="40" y="104"/>
                  </a:cubicBezTo>
                  <a:cubicBezTo>
                    <a:pt x="32" y="107"/>
                    <a:pt x="36" y="107"/>
                    <a:pt x="28" y="104"/>
                  </a:cubicBezTo>
                  <a:close/>
                </a:path>
              </a:pathLst>
            </a:custGeom>
            <a:solidFill>
              <a:srgbClr val="0000FF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4" name="Freeform 161"/>
            <p:cNvSpPr>
              <a:spLocks/>
            </p:cNvSpPr>
            <p:nvPr/>
          </p:nvSpPr>
          <p:spPr bwMode="auto">
            <a:xfrm>
              <a:off x="4647" y="2456"/>
              <a:ext cx="326" cy="99"/>
            </a:xfrm>
            <a:custGeom>
              <a:avLst/>
              <a:gdLst>
                <a:gd name="T0" fmla="*/ 9 w 326"/>
                <a:gd name="T1" fmla="*/ 26 h 99"/>
                <a:gd name="T2" fmla="*/ 57 w 326"/>
                <a:gd name="T3" fmla="*/ 14 h 99"/>
                <a:gd name="T4" fmla="*/ 123 w 326"/>
                <a:gd name="T5" fmla="*/ 6 h 99"/>
                <a:gd name="T6" fmla="*/ 215 w 326"/>
                <a:gd name="T7" fmla="*/ 4 h 99"/>
                <a:gd name="T8" fmla="*/ 273 w 326"/>
                <a:gd name="T9" fmla="*/ 10 h 99"/>
                <a:gd name="T10" fmla="*/ 307 w 326"/>
                <a:gd name="T11" fmla="*/ 26 h 99"/>
                <a:gd name="T12" fmla="*/ 321 w 326"/>
                <a:gd name="T13" fmla="*/ 44 h 99"/>
                <a:gd name="T14" fmla="*/ 325 w 326"/>
                <a:gd name="T15" fmla="*/ 50 h 99"/>
                <a:gd name="T16" fmla="*/ 323 w 326"/>
                <a:gd name="T17" fmla="*/ 68 h 99"/>
                <a:gd name="T18" fmla="*/ 315 w 326"/>
                <a:gd name="T19" fmla="*/ 66 h 99"/>
                <a:gd name="T20" fmla="*/ 301 w 326"/>
                <a:gd name="T21" fmla="*/ 68 h 99"/>
                <a:gd name="T22" fmla="*/ 233 w 326"/>
                <a:gd name="T23" fmla="*/ 74 h 99"/>
                <a:gd name="T24" fmla="*/ 173 w 326"/>
                <a:gd name="T25" fmla="*/ 82 h 99"/>
                <a:gd name="T26" fmla="*/ 93 w 326"/>
                <a:gd name="T27" fmla="*/ 90 h 99"/>
                <a:gd name="T28" fmla="*/ 35 w 326"/>
                <a:gd name="T29" fmla="*/ 92 h 99"/>
                <a:gd name="T30" fmla="*/ 23 w 326"/>
                <a:gd name="T31" fmla="*/ 78 h 99"/>
                <a:gd name="T32" fmla="*/ 13 w 326"/>
                <a:gd name="T33" fmla="*/ 60 h 99"/>
                <a:gd name="T34" fmla="*/ 9 w 326"/>
                <a:gd name="T35" fmla="*/ 26 h 9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6"/>
                <a:gd name="T55" fmla="*/ 0 h 99"/>
                <a:gd name="T56" fmla="*/ 326 w 326"/>
                <a:gd name="T57" fmla="*/ 99 h 9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6" h="99">
                  <a:moveTo>
                    <a:pt x="9" y="26"/>
                  </a:moveTo>
                  <a:cubicBezTo>
                    <a:pt x="24" y="16"/>
                    <a:pt x="40" y="16"/>
                    <a:pt x="57" y="14"/>
                  </a:cubicBezTo>
                  <a:cubicBezTo>
                    <a:pt x="85" y="5"/>
                    <a:pt x="80" y="8"/>
                    <a:pt x="123" y="6"/>
                  </a:cubicBezTo>
                  <a:cubicBezTo>
                    <a:pt x="162" y="0"/>
                    <a:pt x="145" y="2"/>
                    <a:pt x="215" y="4"/>
                  </a:cubicBezTo>
                  <a:cubicBezTo>
                    <a:pt x="234" y="6"/>
                    <a:pt x="254" y="6"/>
                    <a:pt x="273" y="10"/>
                  </a:cubicBezTo>
                  <a:cubicBezTo>
                    <a:pt x="284" y="18"/>
                    <a:pt x="294" y="22"/>
                    <a:pt x="307" y="26"/>
                  </a:cubicBezTo>
                  <a:cubicBezTo>
                    <a:pt x="316" y="35"/>
                    <a:pt x="311" y="30"/>
                    <a:pt x="321" y="44"/>
                  </a:cubicBezTo>
                  <a:cubicBezTo>
                    <a:pt x="322" y="46"/>
                    <a:pt x="325" y="50"/>
                    <a:pt x="325" y="50"/>
                  </a:cubicBezTo>
                  <a:cubicBezTo>
                    <a:pt x="324" y="56"/>
                    <a:pt x="326" y="63"/>
                    <a:pt x="323" y="68"/>
                  </a:cubicBezTo>
                  <a:cubicBezTo>
                    <a:pt x="322" y="70"/>
                    <a:pt x="318" y="66"/>
                    <a:pt x="315" y="66"/>
                  </a:cubicBezTo>
                  <a:cubicBezTo>
                    <a:pt x="310" y="66"/>
                    <a:pt x="306" y="68"/>
                    <a:pt x="301" y="68"/>
                  </a:cubicBezTo>
                  <a:cubicBezTo>
                    <a:pt x="278" y="70"/>
                    <a:pt x="256" y="72"/>
                    <a:pt x="233" y="74"/>
                  </a:cubicBezTo>
                  <a:cubicBezTo>
                    <a:pt x="213" y="78"/>
                    <a:pt x="193" y="80"/>
                    <a:pt x="173" y="82"/>
                  </a:cubicBezTo>
                  <a:cubicBezTo>
                    <a:pt x="140" y="93"/>
                    <a:pt x="149" y="88"/>
                    <a:pt x="93" y="90"/>
                  </a:cubicBezTo>
                  <a:cubicBezTo>
                    <a:pt x="66" y="99"/>
                    <a:pt x="85" y="94"/>
                    <a:pt x="35" y="92"/>
                  </a:cubicBezTo>
                  <a:cubicBezTo>
                    <a:pt x="32" y="84"/>
                    <a:pt x="31" y="81"/>
                    <a:pt x="23" y="78"/>
                  </a:cubicBezTo>
                  <a:cubicBezTo>
                    <a:pt x="21" y="69"/>
                    <a:pt x="21" y="65"/>
                    <a:pt x="13" y="60"/>
                  </a:cubicBezTo>
                  <a:cubicBezTo>
                    <a:pt x="6" y="49"/>
                    <a:pt x="0" y="35"/>
                    <a:pt x="9" y="26"/>
                  </a:cubicBezTo>
                  <a:close/>
                </a:path>
              </a:pathLst>
            </a:custGeom>
            <a:solidFill>
              <a:srgbClr val="0000FF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6" name="Group 162"/>
          <p:cNvGrpSpPr>
            <a:grpSpLocks/>
          </p:cNvGrpSpPr>
          <p:nvPr/>
        </p:nvGrpSpPr>
        <p:grpSpPr bwMode="auto">
          <a:xfrm>
            <a:off x="942976" y="4329113"/>
            <a:ext cx="6781800" cy="1212850"/>
            <a:chOff x="1008" y="2396"/>
            <a:chExt cx="4272" cy="764"/>
          </a:xfrm>
        </p:grpSpPr>
        <p:sp>
          <p:nvSpPr>
            <p:cNvPr id="146" name="Freeform 163"/>
            <p:cNvSpPr>
              <a:spLocks/>
            </p:cNvSpPr>
            <p:nvPr/>
          </p:nvSpPr>
          <p:spPr bwMode="auto">
            <a:xfrm>
              <a:off x="1984" y="2608"/>
              <a:ext cx="3296" cy="548"/>
            </a:xfrm>
            <a:custGeom>
              <a:avLst/>
              <a:gdLst>
                <a:gd name="T0" fmla="*/ 0 w 3296"/>
                <a:gd name="T1" fmla="*/ 508 h 548"/>
                <a:gd name="T2" fmla="*/ 3296 w 3296"/>
                <a:gd name="T3" fmla="*/ 0 h 548"/>
                <a:gd name="T4" fmla="*/ 3294 w 3296"/>
                <a:gd name="T5" fmla="*/ 54 h 548"/>
                <a:gd name="T6" fmla="*/ 4 w 3296"/>
                <a:gd name="T7" fmla="*/ 548 h 548"/>
                <a:gd name="T8" fmla="*/ 0 w 3296"/>
                <a:gd name="T9" fmla="*/ 508 h 5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96"/>
                <a:gd name="T16" fmla="*/ 0 h 548"/>
                <a:gd name="T17" fmla="*/ 3296 w 3296"/>
                <a:gd name="T18" fmla="*/ 548 h 5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96" h="548">
                  <a:moveTo>
                    <a:pt x="0" y="508"/>
                  </a:moveTo>
                  <a:lnTo>
                    <a:pt x="3296" y="0"/>
                  </a:lnTo>
                  <a:lnTo>
                    <a:pt x="3294" y="54"/>
                  </a:lnTo>
                  <a:lnTo>
                    <a:pt x="4" y="548"/>
                  </a:lnTo>
                  <a:lnTo>
                    <a:pt x="0" y="508"/>
                  </a:lnTo>
                  <a:close/>
                </a:path>
              </a:pathLst>
            </a:custGeom>
            <a:solidFill>
              <a:srgbClr val="0000CC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7" name="Freeform 164"/>
            <p:cNvSpPr>
              <a:spLocks/>
            </p:cNvSpPr>
            <p:nvPr/>
          </p:nvSpPr>
          <p:spPr bwMode="auto">
            <a:xfrm>
              <a:off x="1008" y="2508"/>
              <a:ext cx="974" cy="652"/>
            </a:xfrm>
            <a:custGeom>
              <a:avLst/>
              <a:gdLst>
                <a:gd name="T0" fmla="*/ 0 w 974"/>
                <a:gd name="T1" fmla="*/ 36 h 652"/>
                <a:gd name="T2" fmla="*/ 974 w 974"/>
                <a:gd name="T3" fmla="*/ 652 h 652"/>
                <a:gd name="T4" fmla="*/ 972 w 974"/>
                <a:gd name="T5" fmla="*/ 602 h 652"/>
                <a:gd name="T6" fmla="*/ 0 w 974"/>
                <a:gd name="T7" fmla="*/ 0 h 652"/>
                <a:gd name="T8" fmla="*/ 0 w 974"/>
                <a:gd name="T9" fmla="*/ 36 h 6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4"/>
                <a:gd name="T16" fmla="*/ 0 h 652"/>
                <a:gd name="T17" fmla="*/ 974 w 974"/>
                <a:gd name="T18" fmla="*/ 652 h 6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4" h="652">
                  <a:moveTo>
                    <a:pt x="0" y="36"/>
                  </a:moveTo>
                  <a:lnTo>
                    <a:pt x="974" y="652"/>
                  </a:lnTo>
                  <a:lnTo>
                    <a:pt x="972" y="602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CC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8" name="Freeform 165"/>
            <p:cNvSpPr>
              <a:spLocks/>
            </p:cNvSpPr>
            <p:nvPr/>
          </p:nvSpPr>
          <p:spPr bwMode="auto">
            <a:xfrm>
              <a:off x="1008" y="2396"/>
              <a:ext cx="1183" cy="710"/>
            </a:xfrm>
            <a:custGeom>
              <a:avLst/>
              <a:gdLst>
                <a:gd name="T0" fmla="*/ 0 w 1183"/>
                <a:gd name="T1" fmla="*/ 100 h 710"/>
                <a:gd name="T2" fmla="*/ 983 w 1183"/>
                <a:gd name="T3" fmla="*/ 710 h 710"/>
                <a:gd name="T4" fmla="*/ 1183 w 1183"/>
                <a:gd name="T5" fmla="*/ 682 h 710"/>
                <a:gd name="T6" fmla="*/ 1017 w 1183"/>
                <a:gd name="T7" fmla="*/ 574 h 710"/>
                <a:gd name="T8" fmla="*/ 984 w 1183"/>
                <a:gd name="T9" fmla="*/ 534 h 710"/>
                <a:gd name="T10" fmla="*/ 965 w 1183"/>
                <a:gd name="T11" fmla="*/ 474 h 710"/>
                <a:gd name="T12" fmla="*/ 913 w 1183"/>
                <a:gd name="T13" fmla="*/ 462 h 710"/>
                <a:gd name="T14" fmla="*/ 837 w 1183"/>
                <a:gd name="T15" fmla="*/ 466 h 710"/>
                <a:gd name="T16" fmla="*/ 708 w 1183"/>
                <a:gd name="T17" fmla="*/ 380 h 710"/>
                <a:gd name="T18" fmla="*/ 699 w 1183"/>
                <a:gd name="T19" fmla="*/ 314 h 710"/>
                <a:gd name="T20" fmla="*/ 669 w 1183"/>
                <a:gd name="T21" fmla="*/ 298 h 710"/>
                <a:gd name="T22" fmla="*/ 613 w 1183"/>
                <a:gd name="T23" fmla="*/ 328 h 710"/>
                <a:gd name="T24" fmla="*/ 572 w 1183"/>
                <a:gd name="T25" fmla="*/ 324 h 710"/>
                <a:gd name="T26" fmla="*/ 468 w 1183"/>
                <a:gd name="T27" fmla="*/ 264 h 710"/>
                <a:gd name="T28" fmla="*/ 452 w 1183"/>
                <a:gd name="T29" fmla="*/ 212 h 710"/>
                <a:gd name="T30" fmla="*/ 430 w 1183"/>
                <a:gd name="T31" fmla="*/ 196 h 710"/>
                <a:gd name="T32" fmla="*/ 380 w 1183"/>
                <a:gd name="T33" fmla="*/ 208 h 710"/>
                <a:gd name="T34" fmla="*/ 282 w 1183"/>
                <a:gd name="T35" fmla="*/ 156 h 710"/>
                <a:gd name="T36" fmla="*/ 264 w 1183"/>
                <a:gd name="T37" fmla="*/ 100 h 710"/>
                <a:gd name="T38" fmla="*/ 208 w 1183"/>
                <a:gd name="T39" fmla="*/ 112 h 710"/>
                <a:gd name="T40" fmla="*/ 86 w 1183"/>
                <a:gd name="T41" fmla="*/ 54 h 710"/>
                <a:gd name="T42" fmla="*/ 70 w 1183"/>
                <a:gd name="T43" fmla="*/ 0 h 710"/>
                <a:gd name="T44" fmla="*/ 40 w 1183"/>
                <a:gd name="T45" fmla="*/ 0 h 710"/>
                <a:gd name="T46" fmla="*/ 0 w 1183"/>
                <a:gd name="T47" fmla="*/ 4 h 710"/>
                <a:gd name="T48" fmla="*/ 0 w 1183"/>
                <a:gd name="T49" fmla="*/ 100 h 7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83"/>
                <a:gd name="T76" fmla="*/ 0 h 710"/>
                <a:gd name="T77" fmla="*/ 1183 w 1183"/>
                <a:gd name="T78" fmla="*/ 710 h 7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83" h="710">
                  <a:moveTo>
                    <a:pt x="0" y="100"/>
                  </a:moveTo>
                  <a:lnTo>
                    <a:pt x="983" y="710"/>
                  </a:lnTo>
                  <a:lnTo>
                    <a:pt x="1183" y="682"/>
                  </a:lnTo>
                  <a:lnTo>
                    <a:pt x="1017" y="574"/>
                  </a:lnTo>
                  <a:lnTo>
                    <a:pt x="984" y="534"/>
                  </a:lnTo>
                  <a:lnTo>
                    <a:pt x="965" y="474"/>
                  </a:lnTo>
                  <a:lnTo>
                    <a:pt x="913" y="462"/>
                  </a:lnTo>
                  <a:lnTo>
                    <a:pt x="837" y="466"/>
                  </a:lnTo>
                  <a:lnTo>
                    <a:pt x="708" y="380"/>
                  </a:lnTo>
                  <a:lnTo>
                    <a:pt x="699" y="314"/>
                  </a:lnTo>
                  <a:lnTo>
                    <a:pt x="669" y="298"/>
                  </a:lnTo>
                  <a:lnTo>
                    <a:pt x="613" y="328"/>
                  </a:lnTo>
                  <a:lnTo>
                    <a:pt x="572" y="324"/>
                  </a:lnTo>
                  <a:lnTo>
                    <a:pt x="468" y="264"/>
                  </a:lnTo>
                  <a:lnTo>
                    <a:pt x="452" y="212"/>
                  </a:lnTo>
                  <a:lnTo>
                    <a:pt x="430" y="196"/>
                  </a:lnTo>
                  <a:lnTo>
                    <a:pt x="380" y="208"/>
                  </a:lnTo>
                  <a:lnTo>
                    <a:pt x="282" y="156"/>
                  </a:lnTo>
                  <a:lnTo>
                    <a:pt x="264" y="100"/>
                  </a:lnTo>
                  <a:lnTo>
                    <a:pt x="208" y="112"/>
                  </a:lnTo>
                  <a:lnTo>
                    <a:pt x="86" y="54"/>
                  </a:lnTo>
                  <a:lnTo>
                    <a:pt x="70" y="0"/>
                  </a:lnTo>
                  <a:lnTo>
                    <a:pt x="40" y="0"/>
                  </a:lnTo>
                  <a:lnTo>
                    <a:pt x="0" y="4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CC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0" name="Freeform 166"/>
            <p:cNvSpPr>
              <a:spLocks/>
            </p:cNvSpPr>
            <p:nvPr/>
          </p:nvSpPr>
          <p:spPr bwMode="auto">
            <a:xfrm>
              <a:off x="2248" y="2918"/>
              <a:ext cx="420" cy="148"/>
            </a:xfrm>
            <a:custGeom>
              <a:avLst/>
              <a:gdLst>
                <a:gd name="T0" fmla="*/ 0 w 420"/>
                <a:gd name="T1" fmla="*/ 148 h 148"/>
                <a:gd name="T2" fmla="*/ 14 w 420"/>
                <a:gd name="T3" fmla="*/ 106 h 148"/>
                <a:gd name="T4" fmla="*/ 56 w 420"/>
                <a:gd name="T5" fmla="*/ 58 h 148"/>
                <a:gd name="T6" fmla="*/ 154 w 420"/>
                <a:gd name="T7" fmla="*/ 16 h 148"/>
                <a:gd name="T8" fmla="*/ 302 w 420"/>
                <a:gd name="T9" fmla="*/ 0 h 148"/>
                <a:gd name="T10" fmla="*/ 368 w 420"/>
                <a:gd name="T11" fmla="*/ 26 h 148"/>
                <a:gd name="T12" fmla="*/ 410 w 420"/>
                <a:gd name="T13" fmla="*/ 52 h 148"/>
                <a:gd name="T14" fmla="*/ 420 w 420"/>
                <a:gd name="T15" fmla="*/ 82 h 148"/>
                <a:gd name="T16" fmla="*/ 0 w 420"/>
                <a:gd name="T17" fmla="*/ 148 h 1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0"/>
                <a:gd name="T28" fmla="*/ 0 h 148"/>
                <a:gd name="T29" fmla="*/ 420 w 420"/>
                <a:gd name="T30" fmla="*/ 148 h 1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0" h="148">
                  <a:moveTo>
                    <a:pt x="0" y="148"/>
                  </a:moveTo>
                  <a:lnTo>
                    <a:pt x="14" y="106"/>
                  </a:lnTo>
                  <a:lnTo>
                    <a:pt x="56" y="58"/>
                  </a:lnTo>
                  <a:lnTo>
                    <a:pt x="154" y="16"/>
                  </a:lnTo>
                  <a:lnTo>
                    <a:pt x="302" y="0"/>
                  </a:lnTo>
                  <a:lnTo>
                    <a:pt x="368" y="26"/>
                  </a:lnTo>
                  <a:lnTo>
                    <a:pt x="410" y="52"/>
                  </a:lnTo>
                  <a:lnTo>
                    <a:pt x="420" y="82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00CC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1" name="Freeform 167"/>
            <p:cNvSpPr>
              <a:spLocks/>
            </p:cNvSpPr>
            <p:nvPr/>
          </p:nvSpPr>
          <p:spPr bwMode="auto">
            <a:xfrm>
              <a:off x="2976" y="2812"/>
              <a:ext cx="432" cy="140"/>
            </a:xfrm>
            <a:custGeom>
              <a:avLst/>
              <a:gdLst>
                <a:gd name="T0" fmla="*/ 46 w 432"/>
                <a:gd name="T1" fmla="*/ 78 h 140"/>
                <a:gd name="T2" fmla="*/ 106 w 432"/>
                <a:gd name="T3" fmla="*/ 46 h 140"/>
                <a:gd name="T4" fmla="*/ 164 w 432"/>
                <a:gd name="T5" fmla="*/ 10 h 140"/>
                <a:gd name="T6" fmla="*/ 284 w 432"/>
                <a:gd name="T7" fmla="*/ 0 h 140"/>
                <a:gd name="T8" fmla="*/ 348 w 432"/>
                <a:gd name="T9" fmla="*/ 28 h 140"/>
                <a:gd name="T10" fmla="*/ 384 w 432"/>
                <a:gd name="T11" fmla="*/ 68 h 140"/>
                <a:gd name="T12" fmla="*/ 432 w 432"/>
                <a:gd name="T13" fmla="*/ 74 h 140"/>
                <a:gd name="T14" fmla="*/ 0 w 432"/>
                <a:gd name="T15" fmla="*/ 140 h 140"/>
                <a:gd name="T16" fmla="*/ 12 w 432"/>
                <a:gd name="T17" fmla="*/ 108 h 140"/>
                <a:gd name="T18" fmla="*/ 46 w 432"/>
                <a:gd name="T19" fmla="*/ 78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2"/>
                <a:gd name="T31" fmla="*/ 0 h 140"/>
                <a:gd name="T32" fmla="*/ 432 w 432"/>
                <a:gd name="T33" fmla="*/ 140 h 1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2" h="140">
                  <a:moveTo>
                    <a:pt x="46" y="78"/>
                  </a:moveTo>
                  <a:lnTo>
                    <a:pt x="106" y="46"/>
                  </a:lnTo>
                  <a:lnTo>
                    <a:pt x="164" y="10"/>
                  </a:lnTo>
                  <a:lnTo>
                    <a:pt x="284" y="0"/>
                  </a:lnTo>
                  <a:lnTo>
                    <a:pt x="348" y="28"/>
                  </a:lnTo>
                  <a:lnTo>
                    <a:pt x="384" y="68"/>
                  </a:lnTo>
                  <a:lnTo>
                    <a:pt x="432" y="74"/>
                  </a:lnTo>
                  <a:lnTo>
                    <a:pt x="0" y="140"/>
                  </a:lnTo>
                  <a:lnTo>
                    <a:pt x="12" y="108"/>
                  </a:lnTo>
                  <a:lnTo>
                    <a:pt x="46" y="78"/>
                  </a:lnTo>
                  <a:close/>
                </a:path>
              </a:pathLst>
            </a:custGeom>
            <a:solidFill>
              <a:srgbClr val="0000CC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2" name="Freeform 168"/>
            <p:cNvSpPr>
              <a:spLocks/>
            </p:cNvSpPr>
            <p:nvPr/>
          </p:nvSpPr>
          <p:spPr bwMode="auto">
            <a:xfrm>
              <a:off x="3712" y="2710"/>
              <a:ext cx="378" cy="126"/>
            </a:xfrm>
            <a:custGeom>
              <a:avLst/>
              <a:gdLst>
                <a:gd name="T0" fmla="*/ 0 w 378"/>
                <a:gd name="T1" fmla="*/ 126 h 126"/>
                <a:gd name="T2" fmla="*/ 58 w 378"/>
                <a:gd name="T3" fmla="*/ 56 h 126"/>
                <a:gd name="T4" fmla="*/ 146 w 378"/>
                <a:gd name="T5" fmla="*/ 10 h 126"/>
                <a:gd name="T6" fmla="*/ 242 w 378"/>
                <a:gd name="T7" fmla="*/ 0 h 126"/>
                <a:gd name="T8" fmla="*/ 326 w 378"/>
                <a:gd name="T9" fmla="*/ 16 h 126"/>
                <a:gd name="T10" fmla="*/ 378 w 378"/>
                <a:gd name="T11" fmla="*/ 70 h 126"/>
                <a:gd name="T12" fmla="*/ 0 w 378"/>
                <a:gd name="T13" fmla="*/ 126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8"/>
                <a:gd name="T22" fmla="*/ 0 h 126"/>
                <a:gd name="T23" fmla="*/ 378 w 378"/>
                <a:gd name="T24" fmla="*/ 126 h 1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8" h="126">
                  <a:moveTo>
                    <a:pt x="0" y="126"/>
                  </a:moveTo>
                  <a:lnTo>
                    <a:pt x="58" y="56"/>
                  </a:lnTo>
                  <a:lnTo>
                    <a:pt x="146" y="10"/>
                  </a:lnTo>
                  <a:lnTo>
                    <a:pt x="242" y="0"/>
                  </a:lnTo>
                  <a:lnTo>
                    <a:pt x="326" y="16"/>
                  </a:lnTo>
                  <a:lnTo>
                    <a:pt x="378" y="7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00CC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3" name="Freeform 169"/>
            <p:cNvSpPr>
              <a:spLocks/>
            </p:cNvSpPr>
            <p:nvPr/>
          </p:nvSpPr>
          <p:spPr bwMode="auto">
            <a:xfrm>
              <a:off x="4368" y="2618"/>
              <a:ext cx="320" cy="118"/>
            </a:xfrm>
            <a:custGeom>
              <a:avLst/>
              <a:gdLst>
                <a:gd name="T0" fmla="*/ 0 w 320"/>
                <a:gd name="T1" fmla="*/ 118 h 118"/>
                <a:gd name="T2" fmla="*/ 38 w 320"/>
                <a:gd name="T3" fmla="*/ 58 h 118"/>
                <a:gd name="T4" fmla="*/ 86 w 320"/>
                <a:gd name="T5" fmla="*/ 22 h 118"/>
                <a:gd name="T6" fmla="*/ 140 w 320"/>
                <a:gd name="T7" fmla="*/ 0 h 118"/>
                <a:gd name="T8" fmla="*/ 210 w 320"/>
                <a:gd name="T9" fmla="*/ 4 h 118"/>
                <a:gd name="T10" fmla="*/ 282 w 320"/>
                <a:gd name="T11" fmla="*/ 30 h 118"/>
                <a:gd name="T12" fmla="*/ 320 w 320"/>
                <a:gd name="T13" fmla="*/ 72 h 118"/>
                <a:gd name="T14" fmla="*/ 0 w 320"/>
                <a:gd name="T15" fmla="*/ 118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0"/>
                <a:gd name="T25" fmla="*/ 0 h 118"/>
                <a:gd name="T26" fmla="*/ 320 w 320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0" h="118">
                  <a:moveTo>
                    <a:pt x="0" y="118"/>
                  </a:moveTo>
                  <a:lnTo>
                    <a:pt x="38" y="58"/>
                  </a:lnTo>
                  <a:lnTo>
                    <a:pt x="86" y="22"/>
                  </a:lnTo>
                  <a:lnTo>
                    <a:pt x="140" y="0"/>
                  </a:lnTo>
                  <a:lnTo>
                    <a:pt x="210" y="4"/>
                  </a:lnTo>
                  <a:lnTo>
                    <a:pt x="282" y="30"/>
                  </a:lnTo>
                  <a:lnTo>
                    <a:pt x="320" y="72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CC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4" name="Freeform 170"/>
            <p:cNvSpPr>
              <a:spLocks/>
            </p:cNvSpPr>
            <p:nvPr/>
          </p:nvSpPr>
          <p:spPr bwMode="auto">
            <a:xfrm>
              <a:off x="4968" y="2524"/>
              <a:ext cx="310" cy="122"/>
            </a:xfrm>
            <a:custGeom>
              <a:avLst/>
              <a:gdLst>
                <a:gd name="T0" fmla="*/ 6 w 310"/>
                <a:gd name="T1" fmla="*/ 90 h 122"/>
                <a:gd name="T2" fmla="*/ 50 w 310"/>
                <a:gd name="T3" fmla="*/ 40 h 122"/>
                <a:gd name="T4" fmla="*/ 122 w 310"/>
                <a:gd name="T5" fmla="*/ 4 h 122"/>
                <a:gd name="T6" fmla="*/ 204 w 310"/>
                <a:gd name="T7" fmla="*/ 0 h 122"/>
                <a:gd name="T8" fmla="*/ 264 w 310"/>
                <a:gd name="T9" fmla="*/ 20 h 122"/>
                <a:gd name="T10" fmla="*/ 310 w 310"/>
                <a:gd name="T11" fmla="*/ 54 h 122"/>
                <a:gd name="T12" fmla="*/ 306 w 310"/>
                <a:gd name="T13" fmla="*/ 74 h 122"/>
                <a:gd name="T14" fmla="*/ 148 w 310"/>
                <a:gd name="T15" fmla="*/ 102 h 122"/>
                <a:gd name="T16" fmla="*/ 0 w 310"/>
                <a:gd name="T17" fmla="*/ 122 h 122"/>
                <a:gd name="T18" fmla="*/ 6 w 310"/>
                <a:gd name="T19" fmla="*/ 90 h 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0"/>
                <a:gd name="T31" fmla="*/ 0 h 122"/>
                <a:gd name="T32" fmla="*/ 310 w 310"/>
                <a:gd name="T33" fmla="*/ 122 h 1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0" h="122">
                  <a:moveTo>
                    <a:pt x="6" y="90"/>
                  </a:moveTo>
                  <a:lnTo>
                    <a:pt x="50" y="40"/>
                  </a:lnTo>
                  <a:lnTo>
                    <a:pt x="122" y="4"/>
                  </a:lnTo>
                  <a:lnTo>
                    <a:pt x="204" y="0"/>
                  </a:lnTo>
                  <a:lnTo>
                    <a:pt x="264" y="20"/>
                  </a:lnTo>
                  <a:lnTo>
                    <a:pt x="310" y="54"/>
                  </a:lnTo>
                  <a:lnTo>
                    <a:pt x="306" y="74"/>
                  </a:lnTo>
                  <a:lnTo>
                    <a:pt x="148" y="102"/>
                  </a:lnTo>
                  <a:lnTo>
                    <a:pt x="0" y="122"/>
                  </a:lnTo>
                  <a:lnTo>
                    <a:pt x="6" y="90"/>
                  </a:lnTo>
                  <a:close/>
                </a:path>
              </a:pathLst>
            </a:custGeom>
            <a:solidFill>
              <a:srgbClr val="0000CC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7" name="Group 171"/>
          <p:cNvGrpSpPr>
            <a:grpSpLocks/>
          </p:cNvGrpSpPr>
          <p:nvPr/>
        </p:nvGrpSpPr>
        <p:grpSpPr bwMode="auto">
          <a:xfrm>
            <a:off x="3525839" y="2454276"/>
            <a:ext cx="3687762" cy="1387475"/>
            <a:chOff x="2491" y="1215"/>
            <a:chExt cx="2323" cy="874"/>
          </a:xfrm>
        </p:grpSpPr>
        <p:sp>
          <p:nvSpPr>
            <p:cNvPr id="156" name="AutoShape 172"/>
            <p:cNvSpPr>
              <a:spLocks noChangeArrowheads="1"/>
            </p:cNvSpPr>
            <p:nvPr/>
          </p:nvSpPr>
          <p:spPr bwMode="auto">
            <a:xfrm>
              <a:off x="2534" y="1215"/>
              <a:ext cx="144" cy="192"/>
            </a:xfrm>
            <a:prstGeom prst="triangle">
              <a:avLst>
                <a:gd name="adj" fmla="val 46194"/>
              </a:avLst>
            </a:prstGeom>
            <a:solidFill>
              <a:srgbClr val="0000FF">
                <a:alpha val="50195"/>
              </a:srgb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  <p:sp>
          <p:nvSpPr>
            <p:cNvPr id="157" name="AutoShape 173"/>
            <p:cNvSpPr>
              <a:spLocks noChangeArrowheads="1"/>
            </p:cNvSpPr>
            <p:nvPr/>
          </p:nvSpPr>
          <p:spPr bwMode="auto">
            <a:xfrm>
              <a:off x="2911" y="1246"/>
              <a:ext cx="144" cy="192"/>
            </a:xfrm>
            <a:prstGeom prst="triangle">
              <a:avLst>
                <a:gd name="adj" fmla="val 46194"/>
              </a:avLst>
            </a:prstGeom>
            <a:solidFill>
              <a:srgbClr val="0000FF">
                <a:alpha val="50195"/>
              </a:srgb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  <p:sp>
          <p:nvSpPr>
            <p:cNvPr id="158" name="AutoShape 174"/>
            <p:cNvSpPr>
              <a:spLocks noChangeArrowheads="1"/>
            </p:cNvSpPr>
            <p:nvPr/>
          </p:nvSpPr>
          <p:spPr bwMode="auto">
            <a:xfrm>
              <a:off x="3304" y="1338"/>
              <a:ext cx="144" cy="192"/>
            </a:xfrm>
            <a:prstGeom prst="triangle">
              <a:avLst>
                <a:gd name="adj" fmla="val 46194"/>
              </a:avLst>
            </a:prstGeom>
            <a:solidFill>
              <a:srgbClr val="0000FF">
                <a:alpha val="50195"/>
              </a:srgb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  <p:sp>
          <p:nvSpPr>
            <p:cNvPr id="159" name="AutoShape 175"/>
            <p:cNvSpPr>
              <a:spLocks noChangeArrowheads="1"/>
            </p:cNvSpPr>
            <p:nvPr/>
          </p:nvSpPr>
          <p:spPr bwMode="auto">
            <a:xfrm>
              <a:off x="3873" y="1381"/>
              <a:ext cx="144" cy="192"/>
            </a:xfrm>
            <a:prstGeom prst="triangle">
              <a:avLst>
                <a:gd name="adj" fmla="val 46194"/>
              </a:avLst>
            </a:prstGeom>
            <a:solidFill>
              <a:srgbClr val="0000FF">
                <a:alpha val="50195"/>
              </a:srgb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  <p:sp>
          <p:nvSpPr>
            <p:cNvPr id="160" name="AutoShape 176"/>
            <p:cNvSpPr>
              <a:spLocks noChangeArrowheads="1"/>
            </p:cNvSpPr>
            <p:nvPr/>
          </p:nvSpPr>
          <p:spPr bwMode="auto">
            <a:xfrm>
              <a:off x="4276" y="1277"/>
              <a:ext cx="144" cy="192"/>
            </a:xfrm>
            <a:prstGeom prst="triangle">
              <a:avLst>
                <a:gd name="adj" fmla="val 46194"/>
              </a:avLst>
            </a:prstGeom>
            <a:solidFill>
              <a:srgbClr val="0000FF">
                <a:alpha val="50195"/>
              </a:srgb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  <p:sp>
          <p:nvSpPr>
            <p:cNvPr id="161" name="AutoShape 177"/>
            <p:cNvSpPr>
              <a:spLocks noChangeArrowheads="1"/>
            </p:cNvSpPr>
            <p:nvPr/>
          </p:nvSpPr>
          <p:spPr bwMode="auto">
            <a:xfrm>
              <a:off x="4670" y="1351"/>
              <a:ext cx="144" cy="192"/>
            </a:xfrm>
            <a:prstGeom prst="triangle">
              <a:avLst>
                <a:gd name="adj" fmla="val 46194"/>
              </a:avLst>
            </a:prstGeom>
            <a:solidFill>
              <a:srgbClr val="0000FF">
                <a:alpha val="50195"/>
              </a:srgb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  <p:sp>
          <p:nvSpPr>
            <p:cNvPr id="162" name="Oval 178"/>
            <p:cNvSpPr>
              <a:spLocks noChangeArrowheads="1"/>
            </p:cNvSpPr>
            <p:nvPr/>
          </p:nvSpPr>
          <p:spPr bwMode="auto">
            <a:xfrm>
              <a:off x="2539" y="1492"/>
              <a:ext cx="96" cy="96"/>
            </a:xfrm>
            <a:prstGeom prst="ellipse">
              <a:avLst/>
            </a:prstGeom>
            <a:solidFill>
              <a:srgbClr val="0000FF">
                <a:alpha val="50195"/>
              </a:srgbClr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  <p:sp>
          <p:nvSpPr>
            <p:cNvPr id="163" name="Oval 179"/>
            <p:cNvSpPr>
              <a:spLocks noChangeArrowheads="1"/>
            </p:cNvSpPr>
            <p:nvPr/>
          </p:nvSpPr>
          <p:spPr bwMode="auto">
            <a:xfrm>
              <a:off x="2491" y="1636"/>
              <a:ext cx="96" cy="96"/>
            </a:xfrm>
            <a:prstGeom prst="ellipse">
              <a:avLst/>
            </a:prstGeom>
            <a:solidFill>
              <a:srgbClr val="0000FF">
                <a:alpha val="50195"/>
              </a:srgbClr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  <p:sp>
          <p:nvSpPr>
            <p:cNvPr id="164" name="Oval 180"/>
            <p:cNvSpPr>
              <a:spLocks noChangeArrowheads="1"/>
            </p:cNvSpPr>
            <p:nvPr/>
          </p:nvSpPr>
          <p:spPr bwMode="auto">
            <a:xfrm>
              <a:off x="2539" y="1780"/>
              <a:ext cx="96" cy="96"/>
            </a:xfrm>
            <a:prstGeom prst="ellipse">
              <a:avLst/>
            </a:prstGeom>
            <a:solidFill>
              <a:srgbClr val="0000FF">
                <a:alpha val="50195"/>
              </a:srgbClr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  <p:sp>
          <p:nvSpPr>
            <p:cNvPr id="165" name="Oval 181"/>
            <p:cNvSpPr>
              <a:spLocks noChangeArrowheads="1"/>
            </p:cNvSpPr>
            <p:nvPr/>
          </p:nvSpPr>
          <p:spPr bwMode="auto">
            <a:xfrm>
              <a:off x="2917" y="1560"/>
              <a:ext cx="96" cy="96"/>
            </a:xfrm>
            <a:prstGeom prst="ellipse">
              <a:avLst/>
            </a:prstGeom>
            <a:solidFill>
              <a:srgbClr val="0000FF">
                <a:alpha val="50195"/>
              </a:srgbClr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  <p:sp>
          <p:nvSpPr>
            <p:cNvPr id="166" name="Oval 182"/>
            <p:cNvSpPr>
              <a:spLocks noChangeArrowheads="1"/>
            </p:cNvSpPr>
            <p:nvPr/>
          </p:nvSpPr>
          <p:spPr bwMode="auto">
            <a:xfrm>
              <a:off x="2869" y="1704"/>
              <a:ext cx="96" cy="96"/>
            </a:xfrm>
            <a:prstGeom prst="ellipse">
              <a:avLst/>
            </a:prstGeom>
            <a:solidFill>
              <a:srgbClr val="0000FF">
                <a:alpha val="50195"/>
              </a:srgbClr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  <p:sp>
          <p:nvSpPr>
            <p:cNvPr id="167" name="Oval 183"/>
            <p:cNvSpPr>
              <a:spLocks noChangeArrowheads="1"/>
            </p:cNvSpPr>
            <p:nvPr/>
          </p:nvSpPr>
          <p:spPr bwMode="auto">
            <a:xfrm>
              <a:off x="2917" y="1848"/>
              <a:ext cx="96" cy="96"/>
            </a:xfrm>
            <a:prstGeom prst="ellipse">
              <a:avLst/>
            </a:prstGeom>
            <a:solidFill>
              <a:srgbClr val="0000FF">
                <a:alpha val="50195"/>
              </a:srgbClr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  <p:sp>
          <p:nvSpPr>
            <p:cNvPr id="168" name="Oval 184"/>
            <p:cNvSpPr>
              <a:spLocks noChangeArrowheads="1"/>
            </p:cNvSpPr>
            <p:nvPr/>
          </p:nvSpPr>
          <p:spPr bwMode="auto">
            <a:xfrm>
              <a:off x="3885" y="1705"/>
              <a:ext cx="96" cy="96"/>
            </a:xfrm>
            <a:prstGeom prst="ellipse">
              <a:avLst/>
            </a:prstGeom>
            <a:solidFill>
              <a:srgbClr val="0000FF">
                <a:alpha val="50195"/>
              </a:srgbClr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  <p:sp>
          <p:nvSpPr>
            <p:cNvPr id="169" name="Oval 185"/>
            <p:cNvSpPr>
              <a:spLocks noChangeArrowheads="1"/>
            </p:cNvSpPr>
            <p:nvPr/>
          </p:nvSpPr>
          <p:spPr bwMode="auto">
            <a:xfrm>
              <a:off x="3837" y="1849"/>
              <a:ext cx="96" cy="96"/>
            </a:xfrm>
            <a:prstGeom prst="ellipse">
              <a:avLst/>
            </a:prstGeom>
            <a:solidFill>
              <a:srgbClr val="0000FF">
                <a:alpha val="50195"/>
              </a:srgbClr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  <p:sp>
          <p:nvSpPr>
            <p:cNvPr id="170" name="Oval 186"/>
            <p:cNvSpPr>
              <a:spLocks noChangeArrowheads="1"/>
            </p:cNvSpPr>
            <p:nvPr/>
          </p:nvSpPr>
          <p:spPr bwMode="auto">
            <a:xfrm>
              <a:off x="3885" y="1993"/>
              <a:ext cx="96" cy="96"/>
            </a:xfrm>
            <a:prstGeom prst="ellipse">
              <a:avLst/>
            </a:prstGeom>
            <a:solidFill>
              <a:srgbClr val="0000FF">
                <a:alpha val="50195"/>
              </a:srgbClr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  <p:sp>
          <p:nvSpPr>
            <p:cNvPr id="172" name="Oval 187"/>
            <p:cNvSpPr>
              <a:spLocks noChangeArrowheads="1"/>
            </p:cNvSpPr>
            <p:nvPr/>
          </p:nvSpPr>
          <p:spPr bwMode="auto">
            <a:xfrm>
              <a:off x="3313" y="1659"/>
              <a:ext cx="96" cy="96"/>
            </a:xfrm>
            <a:prstGeom prst="ellipse">
              <a:avLst/>
            </a:prstGeom>
            <a:solidFill>
              <a:srgbClr val="0000FF">
                <a:alpha val="50195"/>
              </a:srgbClr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  <p:sp>
          <p:nvSpPr>
            <p:cNvPr id="173" name="Oval 188"/>
            <p:cNvSpPr>
              <a:spLocks noChangeArrowheads="1"/>
            </p:cNvSpPr>
            <p:nvPr/>
          </p:nvSpPr>
          <p:spPr bwMode="auto">
            <a:xfrm>
              <a:off x="3265" y="1803"/>
              <a:ext cx="96" cy="96"/>
            </a:xfrm>
            <a:prstGeom prst="ellipse">
              <a:avLst/>
            </a:prstGeom>
            <a:solidFill>
              <a:srgbClr val="0000FF">
                <a:alpha val="50195"/>
              </a:srgbClr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  <p:sp>
          <p:nvSpPr>
            <p:cNvPr id="174" name="Oval 189"/>
            <p:cNvSpPr>
              <a:spLocks noChangeArrowheads="1"/>
            </p:cNvSpPr>
            <p:nvPr/>
          </p:nvSpPr>
          <p:spPr bwMode="auto">
            <a:xfrm>
              <a:off x="3313" y="1947"/>
              <a:ext cx="96" cy="96"/>
            </a:xfrm>
            <a:prstGeom prst="ellipse">
              <a:avLst/>
            </a:prstGeom>
            <a:solidFill>
              <a:srgbClr val="0000FF">
                <a:alpha val="50195"/>
              </a:srgbClr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  <p:sp>
          <p:nvSpPr>
            <p:cNvPr id="175" name="Oval 190"/>
            <p:cNvSpPr>
              <a:spLocks noChangeArrowheads="1"/>
            </p:cNvSpPr>
            <p:nvPr/>
          </p:nvSpPr>
          <p:spPr bwMode="auto">
            <a:xfrm>
              <a:off x="4689" y="1617"/>
              <a:ext cx="96" cy="96"/>
            </a:xfrm>
            <a:prstGeom prst="ellipse">
              <a:avLst/>
            </a:prstGeom>
            <a:solidFill>
              <a:srgbClr val="0000FF">
                <a:alpha val="50195"/>
              </a:srgbClr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  <p:sp>
          <p:nvSpPr>
            <p:cNvPr id="176" name="Oval 191"/>
            <p:cNvSpPr>
              <a:spLocks noChangeArrowheads="1"/>
            </p:cNvSpPr>
            <p:nvPr/>
          </p:nvSpPr>
          <p:spPr bwMode="auto">
            <a:xfrm>
              <a:off x="4641" y="1761"/>
              <a:ext cx="96" cy="96"/>
            </a:xfrm>
            <a:prstGeom prst="ellipse">
              <a:avLst/>
            </a:prstGeom>
            <a:solidFill>
              <a:srgbClr val="0000FF">
                <a:alpha val="50195"/>
              </a:srgbClr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  <p:sp>
          <p:nvSpPr>
            <p:cNvPr id="177" name="Oval 192"/>
            <p:cNvSpPr>
              <a:spLocks noChangeArrowheads="1"/>
            </p:cNvSpPr>
            <p:nvPr/>
          </p:nvSpPr>
          <p:spPr bwMode="auto">
            <a:xfrm>
              <a:off x="4689" y="1905"/>
              <a:ext cx="96" cy="96"/>
            </a:xfrm>
            <a:prstGeom prst="ellipse">
              <a:avLst/>
            </a:prstGeom>
            <a:solidFill>
              <a:srgbClr val="0000FF">
                <a:alpha val="50195"/>
              </a:srgbClr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  <p:sp>
          <p:nvSpPr>
            <p:cNvPr id="178" name="Oval 193"/>
            <p:cNvSpPr>
              <a:spLocks noChangeArrowheads="1"/>
            </p:cNvSpPr>
            <p:nvPr/>
          </p:nvSpPr>
          <p:spPr bwMode="auto">
            <a:xfrm>
              <a:off x="4289" y="1580"/>
              <a:ext cx="96" cy="96"/>
            </a:xfrm>
            <a:prstGeom prst="ellipse">
              <a:avLst/>
            </a:prstGeom>
            <a:solidFill>
              <a:srgbClr val="0000FF">
                <a:alpha val="50195"/>
              </a:srgbClr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  <p:sp>
          <p:nvSpPr>
            <p:cNvPr id="179" name="Oval 194"/>
            <p:cNvSpPr>
              <a:spLocks noChangeArrowheads="1"/>
            </p:cNvSpPr>
            <p:nvPr/>
          </p:nvSpPr>
          <p:spPr bwMode="auto">
            <a:xfrm>
              <a:off x="4241" y="1724"/>
              <a:ext cx="96" cy="96"/>
            </a:xfrm>
            <a:prstGeom prst="ellipse">
              <a:avLst/>
            </a:prstGeom>
            <a:solidFill>
              <a:srgbClr val="0000FF">
                <a:alpha val="50195"/>
              </a:srgbClr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  <p:sp>
          <p:nvSpPr>
            <p:cNvPr id="181" name="Oval 195"/>
            <p:cNvSpPr>
              <a:spLocks noChangeArrowheads="1"/>
            </p:cNvSpPr>
            <p:nvPr/>
          </p:nvSpPr>
          <p:spPr bwMode="auto">
            <a:xfrm>
              <a:off x="4269" y="1881"/>
              <a:ext cx="96" cy="96"/>
            </a:xfrm>
            <a:prstGeom prst="ellipse">
              <a:avLst/>
            </a:prstGeom>
            <a:solidFill>
              <a:srgbClr val="0000FF">
                <a:alpha val="50195"/>
              </a:srgbClr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BE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De onderdelen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-1" y="2924944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nl-NL" sz="2800" b="1" dirty="0">
                <a:latin typeface="Arial" charset="0"/>
                <a:cs typeface="Arial" charset="0"/>
              </a:rPr>
              <a:t>Bouwproces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nl-NL" sz="2800" b="1" dirty="0">
                <a:latin typeface="Arial" charset="0"/>
                <a:cs typeface="Arial" charset="0"/>
              </a:rPr>
              <a:t>Waterdaken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nl-NL" sz="2800" b="1" dirty="0">
                <a:latin typeface="Arial" charset="0"/>
                <a:cs typeface="Arial" charset="0"/>
              </a:rPr>
              <a:t>Beplanting op het dak</a:t>
            </a:r>
          </a:p>
        </p:txBody>
      </p:sp>
      <p:pic>
        <p:nvPicPr>
          <p:cNvPr id="2050" name="Picture 2" descr="Afbeeldingsresultaat voor plant op het dak">
            <a:extLst>
              <a:ext uri="{FF2B5EF4-FFF2-40B4-BE49-F238E27FC236}">
                <a16:creationId xmlns:a16="http://schemas.microsoft.com/office/drawing/2014/main" id="{4C695BB9-A6C2-4C4F-B6B9-FB6EAAF87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55649"/>
            <a:ext cx="3491880" cy="26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1045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Beplanting op het dak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-1" y="2924944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Beplanting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390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Beplanting op het dak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4480" y="2420888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Beplanting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Welke omstandigheden zijn er op het dak die invloed hebben op de beplanting?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985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Beplanting op het dak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4480" y="2420888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Beplanting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Welke omstandigheden zijn er op het dak die invloed hebben op de beplanting?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Zon, schaduw, (val)wind, hitte, zout, betreding.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833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6246BA0-DB5B-4274-A57E-837F24BEEE2A}"/>
              </a:ext>
            </a:extLst>
          </p:cNvPr>
          <p:cNvSpPr txBox="1">
            <a:spLocks/>
          </p:cNvSpPr>
          <p:nvPr/>
        </p:nvSpPr>
        <p:spPr bwMode="auto">
          <a:xfrm>
            <a:off x="539750" y="170993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4000" b="1">
                <a:latin typeface="Arial" charset="0"/>
                <a:cs typeface="Arial" charset="0"/>
              </a:rPr>
              <a:t>Kennismaking</a:t>
            </a:r>
            <a:br>
              <a:rPr lang="nl-NL" sz="4000" b="1">
                <a:latin typeface="Arial" charset="0"/>
                <a:cs typeface="Arial" charset="0"/>
              </a:rPr>
            </a:br>
            <a:br>
              <a:rPr lang="nl-NL" sz="4000" b="1">
                <a:latin typeface="Arial" charset="0"/>
                <a:cs typeface="Arial" charset="0"/>
              </a:rPr>
            </a:br>
            <a:endParaRPr lang="nl-NL" sz="4000" b="1">
              <a:latin typeface="Arial" charset="0"/>
              <a:cs typeface="Arial" charset="0"/>
            </a:endParaRPr>
          </a:p>
        </p:txBody>
      </p:sp>
      <p:sp>
        <p:nvSpPr>
          <p:cNvPr id="5" name="Tekstvak 3">
            <a:extLst>
              <a:ext uri="{FF2B5EF4-FFF2-40B4-BE49-F238E27FC236}">
                <a16:creationId xmlns:a16="http://schemas.microsoft.com/office/drawing/2014/main" id="{8FD5C2BC-0B43-47F7-93DA-9DF740EF8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028950"/>
            <a:ext cx="6227763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200" dirty="0"/>
              <a:t>Michiel van de Bunt</a:t>
            </a:r>
          </a:p>
          <a:p>
            <a:r>
              <a:rPr lang="nl-NL" sz="2200" dirty="0"/>
              <a:t>34 jaar</a:t>
            </a:r>
          </a:p>
          <a:p>
            <a:r>
              <a:rPr lang="nl-NL" sz="2200" dirty="0"/>
              <a:t>Hilversum</a:t>
            </a:r>
          </a:p>
          <a:p>
            <a:r>
              <a:rPr lang="nl-NL" sz="2200" dirty="0"/>
              <a:t>Opleiding: Groenhorst</a:t>
            </a:r>
          </a:p>
          <a:p>
            <a:r>
              <a:rPr lang="nl-NL" sz="2200" dirty="0"/>
              <a:t>			</a:t>
            </a:r>
            <a:r>
              <a:rPr lang="nl-NL" sz="2200" dirty="0" err="1"/>
              <a:t>Wellantcollege</a:t>
            </a:r>
            <a:endParaRPr lang="nl-NL" sz="2200" dirty="0"/>
          </a:p>
          <a:p>
            <a:endParaRPr lang="nl-NL" sz="22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						   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EA74406-027D-413A-B58F-BF322CE0E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2916238"/>
            <a:ext cx="2304256" cy="301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916488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Beplanting op het dak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4480" y="2420888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Substraatlaagdikte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6 cm = </a:t>
            </a:r>
            <a:r>
              <a:rPr lang="nl-NL" sz="2800" b="1" dirty="0" err="1">
                <a:latin typeface="Arial" charset="0"/>
                <a:cs typeface="Arial" charset="0"/>
              </a:rPr>
              <a:t>sedum</a:t>
            </a:r>
            <a:r>
              <a:rPr lang="nl-NL" sz="2800" b="1" dirty="0">
                <a:latin typeface="Arial" charset="0"/>
                <a:cs typeface="Arial" charset="0"/>
              </a:rPr>
              <a:t> (minimum)</a:t>
            </a: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10 cm = kruidenvegetatie</a:t>
            </a: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15 cm = gras (voorzien van irrigatie)</a:t>
            </a: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20 cm = vaste planten</a:t>
            </a: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30 cm = kleine heesters</a:t>
            </a: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40+ cm = heesters/bomen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9105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Beplanting op het dak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4480" y="2420888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 err="1">
                <a:latin typeface="Arial" charset="0"/>
                <a:cs typeface="Arial" charset="0"/>
              </a:rPr>
              <a:t>Sedummatten</a:t>
            </a:r>
            <a:r>
              <a:rPr lang="nl-NL" sz="2800" b="1" dirty="0">
                <a:latin typeface="Arial" charset="0"/>
                <a:cs typeface="Arial" charset="0"/>
              </a:rPr>
              <a:t> </a:t>
            </a:r>
            <a:r>
              <a:rPr lang="nl-NL" sz="2800" b="1" dirty="0" err="1">
                <a:latin typeface="Arial" charset="0"/>
                <a:cs typeface="Arial" charset="0"/>
              </a:rPr>
              <a:t>vs</a:t>
            </a:r>
            <a:r>
              <a:rPr lang="nl-NL" sz="2800" b="1" dirty="0">
                <a:latin typeface="Arial" charset="0"/>
                <a:cs typeface="Arial" charset="0"/>
              </a:rPr>
              <a:t> losse inplant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nl-NL" sz="2800" b="1" dirty="0" err="1">
                <a:latin typeface="Arial" charset="0"/>
                <a:cs typeface="Arial" charset="0"/>
              </a:rPr>
              <a:t>Sedummat</a:t>
            </a:r>
            <a:r>
              <a:rPr lang="nl-NL" sz="2800" b="1" dirty="0">
                <a:latin typeface="Arial" charset="0"/>
                <a:cs typeface="Arial" charset="0"/>
              </a:rPr>
              <a:t>:</a:t>
            </a: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Geen </a:t>
            </a:r>
            <a:r>
              <a:rPr lang="nl-NL" sz="2800" b="1" dirty="0" err="1">
                <a:latin typeface="Arial" charset="0"/>
                <a:cs typeface="Arial" charset="0"/>
              </a:rPr>
              <a:t>polvormers</a:t>
            </a:r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6-7 soorten</a:t>
            </a: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Na aanplant neemt beeld eerst af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942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Beplanting op het dak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4480" y="2420888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 err="1">
                <a:latin typeface="Arial" charset="0"/>
                <a:cs typeface="Arial" charset="0"/>
              </a:rPr>
              <a:t>Sedummatten</a:t>
            </a:r>
            <a:r>
              <a:rPr lang="nl-NL" sz="2800" b="1" dirty="0">
                <a:latin typeface="Arial" charset="0"/>
                <a:cs typeface="Arial" charset="0"/>
              </a:rPr>
              <a:t> </a:t>
            </a:r>
            <a:r>
              <a:rPr lang="nl-NL" sz="2800" b="1" dirty="0" err="1">
                <a:latin typeface="Arial" charset="0"/>
                <a:cs typeface="Arial" charset="0"/>
              </a:rPr>
              <a:t>vs</a:t>
            </a:r>
            <a:r>
              <a:rPr lang="nl-NL" sz="2800" b="1" dirty="0">
                <a:latin typeface="Arial" charset="0"/>
                <a:cs typeface="Arial" charset="0"/>
              </a:rPr>
              <a:t> losse inplant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Losse inplant:</a:t>
            </a: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Ook </a:t>
            </a:r>
            <a:r>
              <a:rPr lang="nl-NL" sz="2800" b="1" dirty="0" err="1">
                <a:latin typeface="Arial" charset="0"/>
                <a:cs typeface="Arial" charset="0"/>
              </a:rPr>
              <a:t>polvormers</a:t>
            </a:r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12 soorten</a:t>
            </a: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Na aanplant neemt beeld alleen maar toe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1138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Beplanting op het dak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4480" y="2420888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Niet geschikt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Welk kenmerk maakt een plant per definitie ongeschikt?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8056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Beplanting op het dak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4480" y="2420888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Niet geschikt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Sterke wortelaars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8250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484784"/>
            <a:ext cx="9143999" cy="607020"/>
          </a:xfrm>
        </p:spPr>
        <p:txBody>
          <a:bodyPr anchor="t"/>
          <a:lstStyle/>
          <a:p>
            <a:pPr eaLnBrk="1" hangingPunct="1"/>
            <a:r>
              <a:rPr lang="nl-NL" sz="3600" b="1" dirty="0">
                <a:latin typeface="Arial" charset="0"/>
                <a:cs typeface="Arial" charset="0"/>
              </a:rPr>
              <a:t>Beplanting op het dak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561E3DC-E6ED-4443-AE5E-1F1B7CBA3B1C}"/>
              </a:ext>
            </a:extLst>
          </p:cNvPr>
          <p:cNvSpPr txBox="1">
            <a:spLocks/>
          </p:cNvSpPr>
          <p:nvPr/>
        </p:nvSpPr>
        <p:spPr bwMode="auto">
          <a:xfrm>
            <a:off x="4480" y="2420888"/>
            <a:ext cx="9143999" cy="6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Biodiversiteit</a:t>
            </a: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Vlinderdaktuin</a:t>
            </a: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Meerwaarde voor de omgeving</a:t>
            </a: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Voedsel voor insecten/vlinders (uit het zicht)</a:t>
            </a:r>
          </a:p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Waterschalen</a:t>
            </a:r>
          </a:p>
          <a:p>
            <a:pPr eaLnBrk="1" hangingPunct="1"/>
            <a:r>
              <a:rPr lang="nl-NL" sz="2800" b="1" dirty="0" err="1">
                <a:latin typeface="Arial" charset="0"/>
                <a:cs typeface="Arial" charset="0"/>
              </a:rPr>
              <a:t>Beelease</a:t>
            </a:r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  <a:p>
            <a:pPr eaLnBrk="1" hangingPunct="1"/>
            <a:endParaRPr lang="nl-NL" sz="28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225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2051720" y="2924944"/>
            <a:ext cx="5328592" cy="607020"/>
          </a:xfrm>
        </p:spPr>
        <p:txBody>
          <a:bodyPr anchor="t"/>
          <a:lstStyle/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Vragen?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1259632" y="2924944"/>
            <a:ext cx="6984776" cy="1800200"/>
          </a:xfrm>
        </p:spPr>
        <p:txBody>
          <a:bodyPr anchor="t"/>
          <a:lstStyle/>
          <a:p>
            <a:pPr eaLnBrk="1" hangingPunct="1"/>
            <a:r>
              <a:rPr lang="nl-NL" sz="2800" b="1" dirty="0">
                <a:latin typeface="Arial" charset="0"/>
                <a:cs typeface="Arial" charset="0"/>
              </a:rPr>
              <a:t>Dank voor de gelegenheid en succes met jullie opleiding/carrière!</a:t>
            </a:r>
          </a:p>
        </p:txBody>
      </p:sp>
    </p:spTree>
    <p:extLst>
      <p:ext uri="{BB962C8B-B14F-4D97-AF65-F5344CB8AC3E}">
        <p14:creationId xmlns:p14="http://schemas.microsoft.com/office/powerpoint/2010/main" val="1777387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5ACC7D51-988A-4EF1-926E-8794954E5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773238"/>
            <a:ext cx="8229600" cy="1143000"/>
          </a:xfrm>
        </p:spPr>
        <p:txBody>
          <a:bodyPr anchor="t"/>
          <a:lstStyle/>
          <a:p>
            <a:pPr eaLnBrk="1" hangingPunct="1"/>
            <a:r>
              <a:rPr lang="nl-NL" sz="4000" b="1">
                <a:latin typeface="Arial" charset="0"/>
                <a:cs typeface="Arial" charset="0"/>
              </a:rPr>
              <a:t>Kennismaking</a:t>
            </a:r>
            <a:br>
              <a:rPr lang="nl-NL" sz="4000" b="1">
                <a:latin typeface="Arial" charset="0"/>
                <a:cs typeface="Arial" charset="0"/>
              </a:rPr>
            </a:br>
            <a:br>
              <a:rPr lang="nl-NL" sz="4000" b="1">
                <a:latin typeface="Arial" charset="0"/>
                <a:cs typeface="Arial" charset="0"/>
              </a:rPr>
            </a:br>
            <a:endParaRPr lang="nl-NL" sz="4000" b="1">
              <a:latin typeface="Arial" charset="0"/>
              <a:cs typeface="Arial" charset="0"/>
            </a:endParaRPr>
          </a:p>
        </p:txBody>
      </p:sp>
      <p:sp>
        <p:nvSpPr>
          <p:cNvPr id="8" name="Tekstvak 3">
            <a:extLst>
              <a:ext uri="{FF2B5EF4-FFF2-40B4-BE49-F238E27FC236}">
                <a16:creationId xmlns:a16="http://schemas.microsoft.com/office/drawing/2014/main" id="{DB47DF28-182F-4229-9A09-81D03ACA8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028950"/>
            <a:ext cx="6227763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200" dirty="0"/>
              <a:t>Van der Tol Hoveniers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						    Vestiging Midden Nederland</a:t>
            </a:r>
          </a:p>
        </p:txBody>
      </p:sp>
      <p:pic>
        <p:nvPicPr>
          <p:cNvPr id="9" name="Afbeelding 4" descr="HOLLAND_MG_0705.jpg">
            <a:extLst>
              <a:ext uri="{FF2B5EF4-FFF2-40B4-BE49-F238E27FC236}">
                <a16:creationId xmlns:a16="http://schemas.microsoft.com/office/drawing/2014/main" id="{F781BDBE-F4E6-45CF-AA22-6C0D8C40AC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2781300"/>
            <a:ext cx="4551363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3258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5ACC7D51-988A-4EF1-926E-8794954E5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773238"/>
            <a:ext cx="8229600" cy="1143000"/>
          </a:xfrm>
        </p:spPr>
        <p:txBody>
          <a:bodyPr anchor="t"/>
          <a:lstStyle/>
          <a:p>
            <a:pPr eaLnBrk="1" hangingPunct="1"/>
            <a:r>
              <a:rPr lang="nl-NL" sz="4000" b="1">
                <a:latin typeface="Arial" charset="0"/>
                <a:cs typeface="Arial" charset="0"/>
              </a:rPr>
              <a:t>Kennismaking</a:t>
            </a:r>
            <a:br>
              <a:rPr lang="nl-NL" sz="4000" b="1">
                <a:latin typeface="Arial" charset="0"/>
                <a:cs typeface="Arial" charset="0"/>
              </a:rPr>
            </a:br>
            <a:br>
              <a:rPr lang="nl-NL" sz="4000" b="1">
                <a:latin typeface="Arial" charset="0"/>
                <a:cs typeface="Arial" charset="0"/>
              </a:rPr>
            </a:br>
            <a:endParaRPr lang="nl-NL" sz="4000" b="1">
              <a:latin typeface="Arial" charset="0"/>
              <a:cs typeface="Arial" charset="0"/>
            </a:endParaRPr>
          </a:p>
        </p:txBody>
      </p:sp>
      <p:sp>
        <p:nvSpPr>
          <p:cNvPr id="8" name="Tekstvak 3">
            <a:extLst>
              <a:ext uri="{FF2B5EF4-FFF2-40B4-BE49-F238E27FC236}">
                <a16:creationId xmlns:a16="http://schemas.microsoft.com/office/drawing/2014/main" id="{DB47DF28-182F-4229-9A09-81D03ACA8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028950"/>
            <a:ext cx="6227763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200" dirty="0"/>
              <a:t>Van der Tol Hoveniers</a:t>
            </a:r>
          </a:p>
          <a:p>
            <a:r>
              <a:rPr lang="nl-NL" sz="2200" dirty="0"/>
              <a:t>Opgericht in 1945</a:t>
            </a: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						    Vestiging Midden Nederland</a:t>
            </a:r>
          </a:p>
        </p:txBody>
      </p:sp>
      <p:pic>
        <p:nvPicPr>
          <p:cNvPr id="9" name="Afbeelding 4" descr="HOLLAND_MG_0705.jpg">
            <a:extLst>
              <a:ext uri="{FF2B5EF4-FFF2-40B4-BE49-F238E27FC236}">
                <a16:creationId xmlns:a16="http://schemas.microsoft.com/office/drawing/2014/main" id="{F781BDBE-F4E6-45CF-AA22-6C0D8C40AC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2781300"/>
            <a:ext cx="4551363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397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5ACC7D51-988A-4EF1-926E-8794954E5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773238"/>
            <a:ext cx="8229600" cy="1143000"/>
          </a:xfrm>
        </p:spPr>
        <p:txBody>
          <a:bodyPr anchor="t"/>
          <a:lstStyle/>
          <a:p>
            <a:pPr eaLnBrk="1" hangingPunct="1"/>
            <a:r>
              <a:rPr lang="nl-NL" sz="4000" b="1">
                <a:latin typeface="Arial" charset="0"/>
                <a:cs typeface="Arial" charset="0"/>
              </a:rPr>
              <a:t>Kennismaking</a:t>
            </a:r>
            <a:br>
              <a:rPr lang="nl-NL" sz="4000" b="1">
                <a:latin typeface="Arial" charset="0"/>
                <a:cs typeface="Arial" charset="0"/>
              </a:rPr>
            </a:br>
            <a:br>
              <a:rPr lang="nl-NL" sz="4000" b="1">
                <a:latin typeface="Arial" charset="0"/>
                <a:cs typeface="Arial" charset="0"/>
              </a:rPr>
            </a:br>
            <a:endParaRPr lang="nl-NL" sz="4000" b="1">
              <a:latin typeface="Arial" charset="0"/>
              <a:cs typeface="Arial" charset="0"/>
            </a:endParaRPr>
          </a:p>
        </p:txBody>
      </p:sp>
      <p:sp>
        <p:nvSpPr>
          <p:cNvPr id="8" name="Tekstvak 3">
            <a:extLst>
              <a:ext uri="{FF2B5EF4-FFF2-40B4-BE49-F238E27FC236}">
                <a16:creationId xmlns:a16="http://schemas.microsoft.com/office/drawing/2014/main" id="{DB47DF28-182F-4229-9A09-81D03ACA8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028950"/>
            <a:ext cx="622776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200" dirty="0"/>
              <a:t>Van der Tol Hoveniers</a:t>
            </a:r>
          </a:p>
          <a:p>
            <a:r>
              <a:rPr lang="nl-NL" sz="2200" dirty="0"/>
              <a:t>Opgericht in 1945</a:t>
            </a:r>
          </a:p>
          <a:p>
            <a:r>
              <a:rPr lang="nl-NL" sz="2200" dirty="0"/>
              <a:t>3 vestigingen</a:t>
            </a:r>
          </a:p>
          <a:p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						    Vestiging Midden Nederland</a:t>
            </a:r>
          </a:p>
        </p:txBody>
      </p:sp>
      <p:pic>
        <p:nvPicPr>
          <p:cNvPr id="9" name="Afbeelding 4" descr="HOLLAND_MG_0705.jpg">
            <a:extLst>
              <a:ext uri="{FF2B5EF4-FFF2-40B4-BE49-F238E27FC236}">
                <a16:creationId xmlns:a16="http://schemas.microsoft.com/office/drawing/2014/main" id="{F781BDBE-F4E6-45CF-AA22-6C0D8C40AC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2781300"/>
            <a:ext cx="4551363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9216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528</Words>
  <Application>Microsoft Office PowerPoint</Application>
  <PresentationFormat>Diavoorstelling (4:3)</PresentationFormat>
  <Paragraphs>340</Paragraphs>
  <Slides>67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67</vt:i4>
      </vt:variant>
    </vt:vector>
  </HeadingPairs>
  <TitlesOfParts>
    <vt:vector size="73" baseType="lpstr">
      <vt:lpstr>Arial</vt:lpstr>
      <vt:lpstr>Calibri</vt:lpstr>
      <vt:lpstr>Geneva</vt:lpstr>
      <vt:lpstr>Times New Roman</vt:lpstr>
      <vt:lpstr>Wingdings</vt:lpstr>
      <vt:lpstr>Office-thema</vt:lpstr>
      <vt:lpstr>Welkom</vt:lpstr>
      <vt:lpstr>Middagprogramma Van der Tol</vt:lpstr>
      <vt:lpstr>PowerPoint-presentatie</vt:lpstr>
      <vt:lpstr>PowerPoint-presentatie</vt:lpstr>
      <vt:lpstr>PowerPoint-presentatie</vt:lpstr>
      <vt:lpstr>PowerPoint-presentatie</vt:lpstr>
      <vt:lpstr>Kennismaking  </vt:lpstr>
      <vt:lpstr>Kennismaking  </vt:lpstr>
      <vt:lpstr>Kennismaking  </vt:lpstr>
      <vt:lpstr>Kennismaking  </vt:lpstr>
      <vt:lpstr>De onderdelen</vt:lpstr>
      <vt:lpstr>Bouwproces</vt:lpstr>
      <vt:lpstr>Bouwproces</vt:lpstr>
      <vt:lpstr>Bouwproces</vt:lpstr>
      <vt:lpstr>Bouwproces</vt:lpstr>
      <vt:lpstr>Bouwproces</vt:lpstr>
      <vt:lpstr>Bouwproces</vt:lpstr>
      <vt:lpstr>Bouwproces</vt:lpstr>
      <vt:lpstr>Bouwproces</vt:lpstr>
      <vt:lpstr>Bouwproces</vt:lpstr>
      <vt:lpstr>Bouwproces</vt:lpstr>
      <vt:lpstr>Bouwproces</vt:lpstr>
      <vt:lpstr>Bouwproces</vt:lpstr>
      <vt:lpstr>Bouwproces</vt:lpstr>
      <vt:lpstr>Bouwproces</vt:lpstr>
      <vt:lpstr>Bouwproces</vt:lpstr>
      <vt:lpstr>Bouwproces</vt:lpstr>
      <vt:lpstr>Bouwproces</vt:lpstr>
      <vt:lpstr>Bouwproces</vt:lpstr>
      <vt:lpstr>Bouwproces</vt:lpstr>
      <vt:lpstr>Bouwproces</vt:lpstr>
      <vt:lpstr>Bouwproces</vt:lpstr>
      <vt:lpstr>Bouwproces</vt:lpstr>
      <vt:lpstr>Bouwproces</vt:lpstr>
      <vt:lpstr>Bouwproces</vt:lpstr>
      <vt:lpstr>Bouwproces</vt:lpstr>
      <vt:lpstr>Bouwproces</vt:lpstr>
      <vt:lpstr>Bouwproces</vt:lpstr>
      <vt:lpstr>De onderdelen</vt:lpstr>
      <vt:lpstr>Waterdaken</vt:lpstr>
      <vt:lpstr>Waterdaken</vt:lpstr>
      <vt:lpstr>Waterdaken</vt:lpstr>
      <vt:lpstr>Waterdaken</vt:lpstr>
      <vt:lpstr>Waterdaken</vt:lpstr>
      <vt:lpstr>Waterdaken</vt:lpstr>
      <vt:lpstr>Waterdaken</vt:lpstr>
      <vt:lpstr>Waterdaken</vt:lpstr>
      <vt:lpstr>Waterdaken</vt:lpstr>
      <vt:lpstr>Waterdaken</vt:lpstr>
      <vt:lpstr>Waterdaken</vt:lpstr>
      <vt:lpstr>Daktechniek</vt:lpstr>
      <vt:lpstr>Daktechniek</vt:lpstr>
      <vt:lpstr>Daktechniek</vt:lpstr>
      <vt:lpstr>Daktechniek</vt:lpstr>
      <vt:lpstr>Daktechniek</vt:lpstr>
      <vt:lpstr>De onderdelen</vt:lpstr>
      <vt:lpstr>Beplanting op het dak</vt:lpstr>
      <vt:lpstr>Beplanting op het dak</vt:lpstr>
      <vt:lpstr>Beplanting op het dak</vt:lpstr>
      <vt:lpstr>Beplanting op het dak</vt:lpstr>
      <vt:lpstr>Beplanting op het dak</vt:lpstr>
      <vt:lpstr>Beplanting op het dak</vt:lpstr>
      <vt:lpstr>Beplanting op het dak</vt:lpstr>
      <vt:lpstr>Beplanting op het dak</vt:lpstr>
      <vt:lpstr>Beplanting op het dak</vt:lpstr>
      <vt:lpstr>Vragen?</vt:lpstr>
      <vt:lpstr>Dank voor de gelegenheid en succes met jullie opleiding/carrière!</vt:lpstr>
    </vt:vector>
  </TitlesOfParts>
  <Company>Graphic Invention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</dc:title>
  <dc:creator>Ronald</dc:creator>
  <cp:lastModifiedBy>Michiel van de Bunt</cp:lastModifiedBy>
  <cp:revision>110</cp:revision>
  <cp:lastPrinted>2012-07-30T09:28:01Z</cp:lastPrinted>
  <dcterms:created xsi:type="dcterms:W3CDTF">2012-07-30T08:29:58Z</dcterms:created>
  <dcterms:modified xsi:type="dcterms:W3CDTF">2018-06-13T08:03:11Z</dcterms:modified>
</cp:coreProperties>
</file>